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9" r:id="rId1"/>
  </p:sldMasterIdLst>
  <p:notesMasterIdLst>
    <p:notesMasterId r:id="rId33"/>
  </p:notesMasterIdLst>
  <p:sldIdLst>
    <p:sldId id="344" r:id="rId2"/>
    <p:sldId id="345" r:id="rId3"/>
    <p:sldId id="360" r:id="rId4"/>
    <p:sldId id="341" r:id="rId5"/>
    <p:sldId id="359" r:id="rId6"/>
    <p:sldId id="346" r:id="rId7"/>
    <p:sldId id="278" r:id="rId8"/>
    <p:sldId id="355" r:id="rId9"/>
    <p:sldId id="356" r:id="rId10"/>
    <p:sldId id="325" r:id="rId11"/>
    <p:sldId id="326" r:id="rId12"/>
    <p:sldId id="327" r:id="rId13"/>
    <p:sldId id="328" r:id="rId14"/>
    <p:sldId id="354" r:id="rId15"/>
    <p:sldId id="329" r:id="rId16"/>
    <p:sldId id="361" r:id="rId17"/>
    <p:sldId id="357" r:id="rId18"/>
    <p:sldId id="358" r:id="rId19"/>
    <p:sldId id="342" r:id="rId20"/>
    <p:sldId id="347" r:id="rId21"/>
    <p:sldId id="275" r:id="rId22"/>
    <p:sldId id="324" r:id="rId23"/>
    <p:sldId id="280" r:id="rId24"/>
    <p:sldId id="334" r:id="rId25"/>
    <p:sldId id="335" r:id="rId26"/>
    <p:sldId id="281" r:id="rId27"/>
    <p:sldId id="343" r:id="rId28"/>
    <p:sldId id="352" r:id="rId29"/>
    <p:sldId id="353" r:id="rId30"/>
    <p:sldId id="337" r:id="rId31"/>
    <p:sldId id="25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9762FE-E688-1D40-8738-E93EF075534E}" v="21" dt="2020-05-13T16:14:04.490"/>
  </p1510:revLst>
</p1510:revInfo>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29"/>
    <p:restoredTop sz="94771"/>
  </p:normalViewPr>
  <p:slideViewPr>
    <p:cSldViewPr snapToGrid="0">
      <p:cViewPr varScale="1">
        <p:scale>
          <a:sx n="74" d="100"/>
          <a:sy n="74" d="100"/>
        </p:scale>
        <p:origin x="192" y="72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is Perumal" userId="6bacb2ee70178176" providerId="LiveId" clId="{F9D15FEA-7F7B-7040-AA7D-857C53A1B0AC}"/>
    <pc:docChg chg="custSel addSld delSld modSld sldOrd">
      <pc:chgData name="Alexis Perumal" userId="6bacb2ee70178176" providerId="LiveId" clId="{F9D15FEA-7F7B-7040-AA7D-857C53A1B0AC}" dt="2020-05-12T02:40:16.231" v="362" actId="20577"/>
      <pc:docMkLst>
        <pc:docMk/>
      </pc:docMkLst>
      <pc:sldChg chg="addSp modSp">
        <pc:chgData name="Alexis Perumal" userId="6bacb2ee70178176" providerId="LiveId" clId="{F9D15FEA-7F7B-7040-AA7D-857C53A1B0AC}" dt="2020-05-12T02:27:50.003" v="66" actId="20577"/>
        <pc:sldMkLst>
          <pc:docMk/>
          <pc:sldMk cId="3100089833" sldId="277"/>
        </pc:sldMkLst>
        <pc:spChg chg="add mod">
          <ac:chgData name="Alexis Perumal" userId="6bacb2ee70178176" providerId="LiveId" clId="{F9D15FEA-7F7B-7040-AA7D-857C53A1B0AC}" dt="2020-05-12T02:27:50.003" v="66" actId="20577"/>
          <ac:spMkLst>
            <pc:docMk/>
            <pc:sldMk cId="3100089833" sldId="277"/>
            <ac:spMk id="4" creationId="{C6D2DB9B-F27B-2946-B7A1-EDC30D83500B}"/>
          </ac:spMkLst>
        </pc:spChg>
        <pc:spChg chg="mod">
          <ac:chgData name="Alexis Perumal" userId="6bacb2ee70178176" providerId="LiveId" clId="{F9D15FEA-7F7B-7040-AA7D-857C53A1B0AC}" dt="2020-05-12T02:23:47.658" v="5" actId="20577"/>
          <ac:spMkLst>
            <pc:docMk/>
            <pc:sldMk cId="3100089833" sldId="277"/>
            <ac:spMk id="6" creationId="{18D03F61-F07C-314D-956C-42C0919CF418}"/>
          </ac:spMkLst>
        </pc:spChg>
      </pc:sldChg>
      <pc:sldChg chg="modSp ord">
        <pc:chgData name="Alexis Perumal" userId="6bacb2ee70178176" providerId="LiveId" clId="{F9D15FEA-7F7B-7040-AA7D-857C53A1B0AC}" dt="2020-05-12T02:33:05.343" v="265"/>
        <pc:sldMkLst>
          <pc:docMk/>
          <pc:sldMk cId="790925709" sldId="278"/>
        </pc:sldMkLst>
        <pc:spChg chg="mod">
          <ac:chgData name="Alexis Perumal" userId="6bacb2ee70178176" providerId="LiveId" clId="{F9D15FEA-7F7B-7040-AA7D-857C53A1B0AC}" dt="2020-05-12T02:32:37.111" v="264" actId="20577"/>
          <ac:spMkLst>
            <pc:docMk/>
            <pc:sldMk cId="790925709" sldId="278"/>
            <ac:spMk id="2" creationId="{E4A9BCD5-66D8-644C-9495-6D159C98592E}"/>
          </ac:spMkLst>
        </pc:spChg>
      </pc:sldChg>
      <pc:sldChg chg="addSp modSp">
        <pc:chgData name="Alexis Perumal" userId="6bacb2ee70178176" providerId="LiveId" clId="{F9D15FEA-7F7B-7040-AA7D-857C53A1B0AC}" dt="2020-05-12T02:27:24.500" v="18" actId="207"/>
        <pc:sldMkLst>
          <pc:docMk/>
          <pc:sldMk cId="1538454024" sldId="279"/>
        </pc:sldMkLst>
        <pc:spChg chg="add mod">
          <ac:chgData name="Alexis Perumal" userId="6bacb2ee70178176" providerId="LiveId" clId="{F9D15FEA-7F7B-7040-AA7D-857C53A1B0AC}" dt="2020-05-12T02:27:24.500" v="18" actId="207"/>
          <ac:spMkLst>
            <pc:docMk/>
            <pc:sldMk cId="1538454024" sldId="279"/>
            <ac:spMk id="3" creationId="{797AA415-D5D5-6F47-8B28-6989C0897ADD}"/>
          </ac:spMkLst>
        </pc:spChg>
      </pc:sldChg>
      <pc:sldChg chg="delSp">
        <pc:chgData name="Alexis Perumal" userId="6bacb2ee70178176" providerId="LiveId" clId="{F9D15FEA-7F7B-7040-AA7D-857C53A1B0AC}" dt="2020-05-12T02:37:46.628" v="313" actId="478"/>
        <pc:sldMkLst>
          <pc:docMk/>
          <pc:sldMk cId="2694775439" sldId="280"/>
        </pc:sldMkLst>
        <pc:picChg chg="del">
          <ac:chgData name="Alexis Perumal" userId="6bacb2ee70178176" providerId="LiveId" clId="{F9D15FEA-7F7B-7040-AA7D-857C53A1B0AC}" dt="2020-05-12T02:37:46.628" v="313" actId="478"/>
          <ac:picMkLst>
            <pc:docMk/>
            <pc:sldMk cId="2694775439" sldId="280"/>
            <ac:picMk id="14" creationId="{84D0A20F-1775-7440-9C8D-54887A791AFF}"/>
          </ac:picMkLst>
        </pc:picChg>
      </pc:sldChg>
      <pc:sldChg chg="del">
        <pc:chgData name="Alexis Perumal" userId="6bacb2ee70178176" providerId="LiveId" clId="{F9D15FEA-7F7B-7040-AA7D-857C53A1B0AC}" dt="2020-05-12T02:39:26.337" v="339" actId="2696"/>
        <pc:sldMkLst>
          <pc:docMk/>
          <pc:sldMk cId="1752716062" sldId="282"/>
        </pc:sldMkLst>
      </pc:sldChg>
      <pc:sldChg chg="addSp modSp">
        <pc:chgData name="Alexis Perumal" userId="6bacb2ee70178176" providerId="LiveId" clId="{F9D15FEA-7F7B-7040-AA7D-857C53A1B0AC}" dt="2020-05-12T02:36:13.233" v="306" actId="20577"/>
        <pc:sldMkLst>
          <pc:docMk/>
          <pc:sldMk cId="3144287605" sldId="329"/>
        </pc:sldMkLst>
        <pc:spChg chg="add mod">
          <ac:chgData name="Alexis Perumal" userId="6bacb2ee70178176" providerId="LiveId" clId="{F9D15FEA-7F7B-7040-AA7D-857C53A1B0AC}" dt="2020-05-12T02:36:13.233" v="306" actId="20577"/>
          <ac:spMkLst>
            <pc:docMk/>
            <pc:sldMk cId="3144287605" sldId="329"/>
            <ac:spMk id="4" creationId="{35750DEA-4638-9C4E-AFF1-433E5C531981}"/>
          </ac:spMkLst>
        </pc:spChg>
      </pc:sldChg>
      <pc:sldChg chg="addSp modSp">
        <pc:chgData name="Alexis Perumal" userId="6bacb2ee70178176" providerId="LiveId" clId="{F9D15FEA-7F7B-7040-AA7D-857C53A1B0AC}" dt="2020-05-12T02:27:38.291" v="51" actId="20577"/>
        <pc:sldMkLst>
          <pc:docMk/>
          <pc:sldMk cId="431596152" sldId="332"/>
        </pc:sldMkLst>
        <pc:spChg chg="add mod">
          <ac:chgData name="Alexis Perumal" userId="6bacb2ee70178176" providerId="LiveId" clId="{F9D15FEA-7F7B-7040-AA7D-857C53A1B0AC}" dt="2020-05-12T02:27:38.291" v="51" actId="20577"/>
          <ac:spMkLst>
            <pc:docMk/>
            <pc:sldMk cId="431596152" sldId="332"/>
            <ac:spMk id="12" creationId="{6C93A2AD-1F21-AE45-A24F-C87C63586AB2}"/>
          </ac:spMkLst>
        </pc:spChg>
      </pc:sldChg>
      <pc:sldChg chg="addSp modSp">
        <pc:chgData name="Alexis Perumal" userId="6bacb2ee70178176" providerId="LiveId" clId="{F9D15FEA-7F7B-7040-AA7D-857C53A1B0AC}" dt="2020-05-12T02:28:01.818" v="77" actId="20577"/>
        <pc:sldMkLst>
          <pc:docMk/>
          <pc:sldMk cId="141728581" sldId="337"/>
        </pc:sldMkLst>
        <pc:spChg chg="add mod">
          <ac:chgData name="Alexis Perumal" userId="6bacb2ee70178176" providerId="LiveId" clId="{F9D15FEA-7F7B-7040-AA7D-857C53A1B0AC}" dt="2020-05-12T02:28:01.818" v="77" actId="20577"/>
          <ac:spMkLst>
            <pc:docMk/>
            <pc:sldMk cId="141728581" sldId="337"/>
            <ac:spMk id="4" creationId="{45ED080C-6B64-854C-B020-C0036BC26643}"/>
          </ac:spMkLst>
        </pc:spChg>
      </pc:sldChg>
      <pc:sldChg chg="modSp">
        <pc:chgData name="Alexis Perumal" userId="6bacb2ee70178176" providerId="LiveId" clId="{F9D15FEA-7F7B-7040-AA7D-857C53A1B0AC}" dt="2020-05-12T01:02:28.067" v="4" actId="20577"/>
        <pc:sldMkLst>
          <pc:docMk/>
          <pc:sldMk cId="2251627920" sldId="338"/>
        </pc:sldMkLst>
        <pc:spChg chg="mod">
          <ac:chgData name="Alexis Perumal" userId="6bacb2ee70178176" providerId="LiveId" clId="{F9D15FEA-7F7B-7040-AA7D-857C53A1B0AC}" dt="2020-05-12T01:02:28.067" v="4" actId="20577"/>
          <ac:spMkLst>
            <pc:docMk/>
            <pc:sldMk cId="2251627920" sldId="338"/>
            <ac:spMk id="3" creationId="{F1BCC93D-A4C2-004B-A0BA-4F8EB4392747}"/>
          </ac:spMkLst>
        </pc:spChg>
      </pc:sldChg>
      <pc:sldChg chg="addSp modSp">
        <pc:chgData name="Alexis Perumal" userId="6bacb2ee70178176" providerId="LiveId" clId="{F9D15FEA-7F7B-7040-AA7D-857C53A1B0AC}" dt="2020-05-12T02:40:16.231" v="362" actId="20577"/>
        <pc:sldMkLst>
          <pc:docMk/>
          <pc:sldMk cId="2707375214" sldId="339"/>
        </pc:sldMkLst>
        <pc:spChg chg="add mod">
          <ac:chgData name="Alexis Perumal" userId="6bacb2ee70178176" providerId="LiveId" clId="{F9D15FEA-7F7B-7040-AA7D-857C53A1B0AC}" dt="2020-05-12T02:40:16.231" v="362" actId="20577"/>
          <ac:spMkLst>
            <pc:docMk/>
            <pc:sldMk cId="2707375214" sldId="339"/>
            <ac:spMk id="19" creationId="{45DEECA4-7061-AA4F-9CA0-CF4843FB539E}"/>
          </ac:spMkLst>
        </pc:spChg>
      </pc:sldChg>
      <pc:sldChg chg="addSp modSp">
        <pc:chgData name="Alexis Perumal" userId="6bacb2ee70178176" providerId="LiveId" clId="{F9D15FEA-7F7B-7040-AA7D-857C53A1B0AC}" dt="2020-05-12T02:37:16.029" v="312" actId="20577"/>
        <pc:sldMkLst>
          <pc:docMk/>
          <pc:sldMk cId="3259705937" sldId="340"/>
        </pc:sldMkLst>
        <pc:spChg chg="add mod">
          <ac:chgData name="Alexis Perumal" userId="6bacb2ee70178176" providerId="LiveId" clId="{F9D15FEA-7F7B-7040-AA7D-857C53A1B0AC}" dt="2020-05-12T02:37:16.029" v="312" actId="20577"/>
          <ac:spMkLst>
            <pc:docMk/>
            <pc:sldMk cId="3259705937" sldId="340"/>
            <ac:spMk id="4" creationId="{A5DEC590-5BE7-104A-8A11-F9CEAB3E2C8D}"/>
          </ac:spMkLst>
        </pc:spChg>
      </pc:sldChg>
      <pc:sldChg chg="addSp delSp add del setBg delDesignElem">
        <pc:chgData name="Alexis Perumal" userId="6bacb2ee70178176" providerId="LiveId" clId="{F9D15FEA-7F7B-7040-AA7D-857C53A1B0AC}" dt="2020-05-12T02:29:07.957" v="80"/>
        <pc:sldMkLst>
          <pc:docMk/>
          <pc:sldMk cId="84856260" sldId="341"/>
        </pc:sldMkLst>
        <pc:spChg chg="add del">
          <ac:chgData name="Alexis Perumal" userId="6bacb2ee70178176" providerId="LiveId" clId="{F9D15FEA-7F7B-7040-AA7D-857C53A1B0AC}" dt="2020-05-12T02:29:07.957" v="80"/>
          <ac:spMkLst>
            <pc:docMk/>
            <pc:sldMk cId="84856260" sldId="341"/>
            <ac:spMk id="13" creationId="{282E2A95-1A08-4118-83C6-B1CA5648E075}"/>
          </ac:spMkLst>
        </pc:spChg>
        <pc:spChg chg="add del">
          <ac:chgData name="Alexis Perumal" userId="6bacb2ee70178176" providerId="LiveId" clId="{F9D15FEA-7F7B-7040-AA7D-857C53A1B0AC}" dt="2020-05-12T02:29:07.957" v="80"/>
          <ac:spMkLst>
            <pc:docMk/>
            <pc:sldMk cId="84856260" sldId="341"/>
            <ac:spMk id="15" creationId="{2FFEFC7E-85EE-4AC9-A351-FBEB13A1D622}"/>
          </ac:spMkLst>
        </pc:spChg>
        <pc:spChg chg="add del">
          <ac:chgData name="Alexis Perumal" userId="6bacb2ee70178176" providerId="LiveId" clId="{F9D15FEA-7F7B-7040-AA7D-857C53A1B0AC}" dt="2020-05-12T02:29:07.957" v="80"/>
          <ac:spMkLst>
            <pc:docMk/>
            <pc:sldMk cId="84856260" sldId="341"/>
            <ac:spMk id="17" creationId="{CB2511BB-FC4C-45F3-94EB-661D6806C942}"/>
          </ac:spMkLst>
        </pc:spChg>
        <pc:spChg chg="add del">
          <ac:chgData name="Alexis Perumal" userId="6bacb2ee70178176" providerId="LiveId" clId="{F9D15FEA-7F7B-7040-AA7D-857C53A1B0AC}" dt="2020-05-12T02:29:07.957" v="80"/>
          <ac:spMkLst>
            <pc:docMk/>
            <pc:sldMk cId="84856260" sldId="341"/>
            <ac:spMk id="42" creationId="{68DC0EC7-60EA-4BD3-BC04-D547DE1B2891}"/>
          </ac:spMkLst>
        </pc:spChg>
      </pc:sldChg>
      <pc:sldChg chg="addSp delSp modSp add ord">
        <pc:chgData name="Alexis Perumal" userId="6bacb2ee70178176" providerId="LiveId" clId="{F9D15FEA-7F7B-7040-AA7D-857C53A1B0AC}" dt="2020-05-12T02:31:14.761" v="247"/>
        <pc:sldMkLst>
          <pc:docMk/>
          <pc:sldMk cId="138081666" sldId="341"/>
        </pc:sldMkLst>
        <pc:spChg chg="mod">
          <ac:chgData name="Alexis Perumal" userId="6bacb2ee70178176" providerId="LiveId" clId="{F9D15FEA-7F7B-7040-AA7D-857C53A1B0AC}" dt="2020-05-12T02:29:15.234" v="86" actId="20577"/>
          <ac:spMkLst>
            <pc:docMk/>
            <pc:sldMk cId="138081666" sldId="341"/>
            <ac:spMk id="2" creationId="{B72B2628-531A-4946-9B08-3B13163E434C}"/>
          </ac:spMkLst>
        </pc:spChg>
        <pc:spChg chg="add del mod">
          <ac:chgData name="Alexis Perumal" userId="6bacb2ee70178176" providerId="LiveId" clId="{F9D15FEA-7F7B-7040-AA7D-857C53A1B0AC}" dt="2020-05-12T02:29:25.489" v="90"/>
          <ac:spMkLst>
            <pc:docMk/>
            <pc:sldMk cId="138081666" sldId="341"/>
            <ac:spMk id="3" creationId="{9F640A82-B422-E64E-AA8E-9117CED61B80}"/>
          </ac:spMkLst>
        </pc:spChg>
        <pc:spChg chg="add mod">
          <ac:chgData name="Alexis Perumal" userId="6bacb2ee70178176" providerId="LiveId" clId="{F9D15FEA-7F7B-7040-AA7D-857C53A1B0AC}" dt="2020-05-12T02:31:00.477" v="246" actId="20577"/>
          <ac:spMkLst>
            <pc:docMk/>
            <pc:sldMk cId="138081666" sldId="341"/>
            <ac:spMk id="4" creationId="{18209D34-B808-2A44-98B7-21BA119967DC}"/>
          </ac:spMkLst>
        </pc:spChg>
        <pc:picChg chg="del">
          <ac:chgData name="Alexis Perumal" userId="6bacb2ee70178176" providerId="LiveId" clId="{F9D15FEA-7F7B-7040-AA7D-857C53A1B0AC}" dt="2020-05-12T02:29:18.472" v="87" actId="478"/>
          <ac:picMkLst>
            <pc:docMk/>
            <pc:sldMk cId="138081666" sldId="341"/>
            <ac:picMk id="6" creationId="{8EAA59E3-3001-7B41-B307-7A2A69F1B30F}"/>
          </ac:picMkLst>
        </pc:picChg>
      </pc:sldChg>
      <pc:sldChg chg="addSp modSp add">
        <pc:chgData name="Alexis Perumal" userId="6bacb2ee70178176" providerId="LiveId" clId="{F9D15FEA-7F7B-7040-AA7D-857C53A1B0AC}" dt="2020-05-12T02:36:04.797" v="300" actId="20577"/>
        <pc:sldMkLst>
          <pc:docMk/>
          <pc:sldMk cId="4049488256" sldId="342"/>
        </pc:sldMkLst>
        <pc:spChg chg="mod">
          <ac:chgData name="Alexis Perumal" userId="6bacb2ee70178176" providerId="LiveId" clId="{F9D15FEA-7F7B-7040-AA7D-857C53A1B0AC}" dt="2020-05-12T02:35:37.909" v="293" actId="6549"/>
          <ac:spMkLst>
            <pc:docMk/>
            <pc:sldMk cId="4049488256" sldId="342"/>
            <ac:spMk id="2" creationId="{59DCF095-92CB-104C-B4E9-28EAADB615CA}"/>
          </ac:spMkLst>
        </pc:spChg>
        <pc:spChg chg="add mod">
          <ac:chgData name="Alexis Perumal" userId="6bacb2ee70178176" providerId="LiveId" clId="{F9D15FEA-7F7B-7040-AA7D-857C53A1B0AC}" dt="2020-05-12T02:36:04.797" v="300" actId="20577"/>
          <ac:spMkLst>
            <pc:docMk/>
            <pc:sldMk cId="4049488256" sldId="342"/>
            <ac:spMk id="4" creationId="{1A09229F-3AC7-9E4C-A330-D0D2F5E07A76}"/>
          </ac:spMkLst>
        </pc:spChg>
      </pc:sldChg>
      <pc:sldChg chg="addSp delSp modSp add ord">
        <pc:chgData name="Alexis Perumal" userId="6bacb2ee70178176" providerId="LiveId" clId="{F9D15FEA-7F7B-7040-AA7D-857C53A1B0AC}" dt="2020-05-12T02:39:20.989" v="338"/>
        <pc:sldMkLst>
          <pc:docMk/>
          <pc:sldMk cId="2119610320" sldId="343"/>
        </pc:sldMkLst>
        <pc:spChg chg="mod">
          <ac:chgData name="Alexis Perumal" userId="6bacb2ee70178176" providerId="LiveId" clId="{F9D15FEA-7F7B-7040-AA7D-857C53A1B0AC}" dt="2020-05-12T02:39:10.969" v="336" actId="20577"/>
          <ac:spMkLst>
            <pc:docMk/>
            <pc:sldMk cId="2119610320" sldId="343"/>
            <ac:spMk id="2" creationId="{B72B2628-531A-4946-9B08-3B13163E434C}"/>
          </ac:spMkLst>
        </pc:spChg>
        <pc:spChg chg="del">
          <ac:chgData name="Alexis Perumal" userId="6bacb2ee70178176" providerId="LiveId" clId="{F9D15FEA-7F7B-7040-AA7D-857C53A1B0AC}" dt="2020-05-12T02:39:15.434" v="337" actId="478"/>
          <ac:spMkLst>
            <pc:docMk/>
            <pc:sldMk cId="2119610320" sldId="343"/>
            <ac:spMk id="4" creationId="{18209D34-B808-2A44-98B7-21BA119967DC}"/>
          </ac:spMkLst>
        </pc:spChg>
        <pc:picChg chg="add mod">
          <ac:chgData name="Alexis Perumal" userId="6bacb2ee70178176" providerId="LiveId" clId="{F9D15FEA-7F7B-7040-AA7D-857C53A1B0AC}" dt="2020-05-12T02:39:20.989" v="338"/>
          <ac:picMkLst>
            <pc:docMk/>
            <pc:sldMk cId="2119610320" sldId="343"/>
            <ac:picMk id="8" creationId="{BD058FA3-75F2-194B-B3E6-8FE3A09A76FA}"/>
          </ac:picMkLst>
        </pc:picChg>
      </pc:sldChg>
    </pc:docChg>
  </pc:docChgLst>
  <pc:docChgLst>
    <pc:chgData name="Alexis Perumal" userId="6bacb2ee70178176" providerId="LiveId" clId="{BFA4FF2B-A1B5-114E-AA3F-FEA301CD5D67}"/>
    <pc:docChg chg="undo custSel mod addSld delSld modSld sldOrd modMainMaster">
      <pc:chgData name="Alexis Perumal" userId="6bacb2ee70178176" providerId="LiveId" clId="{BFA4FF2B-A1B5-114E-AA3F-FEA301CD5D67}" dt="2020-04-08T07:46:38.651" v="2667" actId="255"/>
      <pc:docMkLst>
        <pc:docMk/>
      </pc:docMkLst>
      <pc:sldChg chg="addSp delSp modSp ord delDesignElem">
        <pc:chgData name="Alexis Perumal" userId="6bacb2ee70178176" providerId="LiveId" clId="{BFA4FF2B-A1B5-114E-AA3F-FEA301CD5D67}" dt="2020-04-08T07:23:13.048" v="2493" actId="1076"/>
        <pc:sldMkLst>
          <pc:docMk/>
          <pc:sldMk cId="1871487841" sldId="256"/>
        </pc:sldMkLst>
        <pc:spChg chg="del mod">
          <ac:chgData name="Alexis Perumal" userId="6bacb2ee70178176" providerId="LiveId" clId="{BFA4FF2B-A1B5-114E-AA3F-FEA301CD5D67}" dt="2020-04-08T04:58:04.232" v="1024" actId="478"/>
          <ac:spMkLst>
            <pc:docMk/>
            <pc:sldMk cId="1871487841" sldId="256"/>
            <ac:spMk id="2" creationId="{2C86C59D-40FB-0E48-993C-822CE8547ABB}"/>
          </ac:spMkLst>
        </pc:spChg>
        <pc:spChg chg="del mod">
          <ac:chgData name="Alexis Perumal" userId="6bacb2ee70178176" providerId="LiveId" clId="{BFA4FF2B-A1B5-114E-AA3F-FEA301CD5D67}" dt="2020-04-08T04:58:11.528" v="1026" actId="478"/>
          <ac:spMkLst>
            <pc:docMk/>
            <pc:sldMk cId="1871487841" sldId="256"/>
            <ac:spMk id="3" creationId="{C69B6AD8-77FA-3441-894B-90F9D57B865C}"/>
          </ac:spMkLst>
        </pc:spChg>
        <pc:spChg chg="add del mod">
          <ac:chgData name="Alexis Perumal" userId="6bacb2ee70178176" providerId="LiveId" clId="{BFA4FF2B-A1B5-114E-AA3F-FEA301CD5D67}" dt="2020-04-08T04:58:07.264" v="1025" actId="478"/>
          <ac:spMkLst>
            <pc:docMk/>
            <pc:sldMk cId="1871487841" sldId="256"/>
            <ac:spMk id="4" creationId="{717A170A-5C26-2F47-9EA6-AC22E3174246}"/>
          </ac:spMkLst>
        </pc:spChg>
        <pc:spChg chg="add mod">
          <ac:chgData name="Alexis Perumal" userId="6bacb2ee70178176" providerId="LiveId" clId="{BFA4FF2B-A1B5-114E-AA3F-FEA301CD5D67}" dt="2020-04-08T07:23:13.048" v="2493" actId="1076"/>
          <ac:spMkLst>
            <pc:docMk/>
            <pc:sldMk cId="1871487841" sldId="256"/>
            <ac:spMk id="6" creationId="{F474B455-EA95-8444-BF11-661470058947}"/>
          </ac:spMkLst>
        </pc:spChg>
        <pc:spChg chg="del">
          <ac:chgData name="Alexis Perumal" userId="6bacb2ee70178176" providerId="LiveId" clId="{BFA4FF2B-A1B5-114E-AA3F-FEA301CD5D67}" dt="2020-04-08T03:41:48.721" v="278"/>
          <ac:spMkLst>
            <pc:docMk/>
            <pc:sldMk cId="1871487841" sldId="256"/>
            <ac:spMk id="38" creationId="{6F40FBDA-CEB1-40F0-9AB9-BD9C402D70FE}"/>
          </ac:spMkLst>
        </pc:spChg>
        <pc:spChg chg="del">
          <ac:chgData name="Alexis Perumal" userId="6bacb2ee70178176" providerId="LiveId" clId="{BFA4FF2B-A1B5-114E-AA3F-FEA301CD5D67}" dt="2020-04-08T03:41:48.721" v="278"/>
          <ac:spMkLst>
            <pc:docMk/>
            <pc:sldMk cId="1871487841" sldId="256"/>
            <ac:spMk id="40" creationId="{0344D4FE-ABEF-4230-9E4E-AD5782FC78AC}"/>
          </ac:spMkLst>
        </pc:spChg>
        <pc:spChg chg="del">
          <ac:chgData name="Alexis Perumal" userId="6bacb2ee70178176" providerId="LiveId" clId="{BFA4FF2B-A1B5-114E-AA3F-FEA301CD5D67}" dt="2020-04-08T03:41:48.721" v="278"/>
          <ac:spMkLst>
            <pc:docMk/>
            <pc:sldMk cId="1871487841" sldId="256"/>
            <ac:spMk id="42" creationId="{9325F979-D3F9-4926-81B7-7ACCB31A501B}"/>
          </ac:spMkLst>
        </pc:spChg>
        <pc:picChg chg="mod">
          <ac:chgData name="Alexis Perumal" userId="6bacb2ee70178176" providerId="LiveId" clId="{BFA4FF2B-A1B5-114E-AA3F-FEA301CD5D67}" dt="2020-04-08T03:47:12.039" v="375" actId="14100"/>
          <ac:picMkLst>
            <pc:docMk/>
            <pc:sldMk cId="1871487841" sldId="256"/>
            <ac:picMk id="5" creationId="{FC68B89D-57AC-3C4D-A7C8-4DDFE03E0910}"/>
          </ac:picMkLst>
        </pc:picChg>
        <pc:picChg chg="add mod">
          <ac:chgData name="Alexis Perumal" userId="6bacb2ee70178176" providerId="LiveId" clId="{BFA4FF2B-A1B5-114E-AA3F-FEA301CD5D67}" dt="2020-04-08T06:15:20.449" v="2360" actId="1076"/>
          <ac:picMkLst>
            <pc:docMk/>
            <pc:sldMk cId="1871487841" sldId="256"/>
            <ac:picMk id="9" creationId="{4D495F07-DA9B-BA4E-975C-8482226B7E1D}"/>
          </ac:picMkLst>
        </pc:picChg>
      </pc:sldChg>
      <pc:sldChg chg="modSp del">
        <pc:chgData name="Alexis Perumal" userId="6bacb2ee70178176" providerId="LiveId" clId="{BFA4FF2B-A1B5-114E-AA3F-FEA301CD5D67}" dt="2020-04-08T04:26:37.423" v="661" actId="2696"/>
        <pc:sldMkLst>
          <pc:docMk/>
          <pc:sldMk cId="4159077925" sldId="257"/>
        </pc:sldMkLst>
        <pc:spChg chg="mod">
          <ac:chgData name="Alexis Perumal" userId="6bacb2ee70178176" providerId="LiveId" clId="{BFA4FF2B-A1B5-114E-AA3F-FEA301CD5D67}" dt="2020-04-07T02:03:58.698" v="106" actId="6549"/>
          <ac:spMkLst>
            <pc:docMk/>
            <pc:sldMk cId="4159077925" sldId="257"/>
            <ac:spMk id="3" creationId="{94EDB890-7A1F-F749-88F5-1830073E8538}"/>
          </ac:spMkLst>
        </pc:spChg>
      </pc:sldChg>
      <pc:sldChg chg="addSp modSp del">
        <pc:chgData name="Alexis Perumal" userId="6bacb2ee70178176" providerId="LiveId" clId="{BFA4FF2B-A1B5-114E-AA3F-FEA301CD5D67}" dt="2020-04-08T04:26:37.389" v="659" actId="2696"/>
        <pc:sldMkLst>
          <pc:docMk/>
          <pc:sldMk cId="3524609305" sldId="270"/>
        </pc:sldMkLst>
        <pc:spChg chg="add mod">
          <ac:chgData name="Alexis Perumal" userId="6bacb2ee70178176" providerId="LiveId" clId="{BFA4FF2B-A1B5-114E-AA3F-FEA301CD5D67}" dt="2020-04-07T02:47:49.062" v="170" actId="207"/>
          <ac:spMkLst>
            <pc:docMk/>
            <pc:sldMk cId="3524609305" sldId="270"/>
            <ac:spMk id="2" creationId="{D2821902-7152-C440-8EA6-90230D465B5E}"/>
          </ac:spMkLst>
        </pc:spChg>
        <pc:spChg chg="mod">
          <ac:chgData name="Alexis Perumal" userId="6bacb2ee70178176" providerId="LiveId" clId="{BFA4FF2B-A1B5-114E-AA3F-FEA301CD5D67}" dt="2020-04-07T02:03:06.477" v="101" actId="20577"/>
          <ac:spMkLst>
            <pc:docMk/>
            <pc:sldMk cId="3524609305" sldId="270"/>
            <ac:spMk id="3" creationId="{0AE583CC-2A2B-DC4F-92C9-ADE3575749D3}"/>
          </ac:spMkLst>
        </pc:spChg>
      </pc:sldChg>
      <pc:sldChg chg="del">
        <pc:chgData name="Alexis Perumal" userId="6bacb2ee70178176" providerId="LiveId" clId="{BFA4FF2B-A1B5-114E-AA3F-FEA301CD5D67}" dt="2020-04-08T06:16:25.836" v="2380" actId="2696"/>
        <pc:sldMkLst>
          <pc:docMk/>
          <pc:sldMk cId="1014911088" sldId="274"/>
        </pc:sldMkLst>
      </pc:sldChg>
      <pc:sldChg chg="addSp modSp">
        <pc:chgData name="Alexis Perumal" userId="6bacb2ee70178176" providerId="LiveId" clId="{BFA4FF2B-A1B5-114E-AA3F-FEA301CD5D67}" dt="2020-04-07T02:05:45.853" v="109" actId="1076"/>
        <pc:sldMkLst>
          <pc:docMk/>
          <pc:sldMk cId="3100089833" sldId="277"/>
        </pc:sldMkLst>
        <pc:spChg chg="add mod">
          <ac:chgData name="Alexis Perumal" userId="6bacb2ee70178176" providerId="LiveId" clId="{BFA4FF2B-A1B5-114E-AA3F-FEA301CD5D67}" dt="2020-04-07T02:05:45.853" v="109" actId="1076"/>
          <ac:spMkLst>
            <pc:docMk/>
            <pc:sldMk cId="3100089833" sldId="277"/>
            <ac:spMk id="3" creationId="{73B8402F-ABF0-0F42-9FB4-278E68AC3DCB}"/>
          </ac:spMkLst>
        </pc:spChg>
      </pc:sldChg>
      <pc:sldChg chg="del">
        <pc:chgData name="Alexis Perumal" userId="6bacb2ee70178176" providerId="LiveId" clId="{BFA4FF2B-A1B5-114E-AA3F-FEA301CD5D67}" dt="2020-04-08T04:57:45.081" v="1023" actId="2696"/>
        <pc:sldMkLst>
          <pc:docMk/>
          <pc:sldMk cId="746613825" sldId="283"/>
        </pc:sldMkLst>
      </pc:sldChg>
      <pc:sldChg chg="del">
        <pc:chgData name="Alexis Perumal" userId="6bacb2ee70178176" providerId="LiveId" clId="{BFA4FF2B-A1B5-114E-AA3F-FEA301CD5D67}" dt="2020-04-08T04:26:37.401" v="660" actId="2696"/>
        <pc:sldMkLst>
          <pc:docMk/>
          <pc:sldMk cId="3243646147" sldId="284"/>
        </pc:sldMkLst>
      </pc:sldChg>
      <pc:sldChg chg="modSp add del ord">
        <pc:chgData name="Alexis Perumal" userId="6bacb2ee70178176" providerId="LiveId" clId="{BFA4FF2B-A1B5-114E-AA3F-FEA301CD5D67}" dt="2020-04-08T04:25:17.911" v="658" actId="2696"/>
        <pc:sldMkLst>
          <pc:docMk/>
          <pc:sldMk cId="1000026265" sldId="287"/>
        </pc:sldMkLst>
        <pc:spChg chg="mod">
          <ac:chgData name="Alexis Perumal" userId="6bacb2ee70178176" providerId="LiveId" clId="{BFA4FF2B-A1B5-114E-AA3F-FEA301CD5D67}" dt="2020-04-08T03:48:16.369" v="379" actId="20577"/>
          <ac:spMkLst>
            <pc:docMk/>
            <pc:sldMk cId="1000026265" sldId="287"/>
            <ac:spMk id="2" creationId="{BC5DDA51-F6C6-B147-BF89-2EC41B3E4FEB}"/>
          </ac:spMkLst>
        </pc:spChg>
        <pc:spChg chg="mod">
          <ac:chgData name="Alexis Perumal" userId="6bacb2ee70178176" providerId="LiveId" clId="{BFA4FF2B-A1B5-114E-AA3F-FEA301CD5D67}" dt="2020-04-08T03:06:05.438" v="217" actId="20577"/>
          <ac:spMkLst>
            <pc:docMk/>
            <pc:sldMk cId="1000026265" sldId="287"/>
            <ac:spMk id="3" creationId="{ADB61A3E-A892-6449-8C3D-522EF8738787}"/>
          </ac:spMkLst>
        </pc:spChg>
      </pc:sldChg>
      <pc:sldChg chg="add del">
        <pc:chgData name="Alexis Perumal" userId="6bacb2ee70178176" providerId="LiveId" clId="{BFA4FF2B-A1B5-114E-AA3F-FEA301CD5D67}" dt="2020-04-08T04:26:42.160" v="663" actId="2696"/>
        <pc:sldMkLst>
          <pc:docMk/>
          <pc:sldMk cId="3344438039" sldId="288"/>
        </pc:sldMkLst>
      </pc:sldChg>
      <pc:sldChg chg="modSp add del ord modNotesTx">
        <pc:chgData name="Alexis Perumal" userId="6bacb2ee70178176" providerId="LiveId" clId="{BFA4FF2B-A1B5-114E-AA3F-FEA301CD5D67}" dt="2020-04-08T04:26:37.432" v="662" actId="2696"/>
        <pc:sldMkLst>
          <pc:docMk/>
          <pc:sldMk cId="3576231843" sldId="289"/>
        </pc:sldMkLst>
        <pc:spChg chg="mod">
          <ac:chgData name="Alexis Perumal" userId="6bacb2ee70178176" providerId="LiveId" clId="{BFA4FF2B-A1B5-114E-AA3F-FEA301CD5D67}" dt="2020-04-08T03:06:53.464" v="250" actId="20577"/>
          <ac:spMkLst>
            <pc:docMk/>
            <pc:sldMk cId="3576231843" sldId="289"/>
            <ac:spMk id="2" creationId="{BC5DDA51-F6C6-B147-BF89-2EC41B3E4FEB}"/>
          </ac:spMkLst>
        </pc:spChg>
        <pc:spChg chg="mod">
          <ac:chgData name="Alexis Perumal" userId="6bacb2ee70178176" providerId="LiveId" clId="{BFA4FF2B-A1B5-114E-AA3F-FEA301CD5D67}" dt="2020-04-08T03:07:06.397" v="256" actId="20577"/>
          <ac:spMkLst>
            <pc:docMk/>
            <pc:sldMk cId="3576231843" sldId="289"/>
            <ac:spMk id="3" creationId="{ADB61A3E-A892-6449-8C3D-522EF8738787}"/>
          </ac:spMkLst>
        </pc:spChg>
      </pc:sldChg>
      <pc:sldChg chg="add del">
        <pc:chgData name="Alexis Perumal" userId="6bacb2ee70178176" providerId="LiveId" clId="{BFA4FF2B-A1B5-114E-AA3F-FEA301CD5D67}" dt="2020-04-08T03:50:09.517" v="420" actId="2696"/>
        <pc:sldMkLst>
          <pc:docMk/>
          <pc:sldMk cId="2517473180" sldId="290"/>
        </pc:sldMkLst>
      </pc:sldChg>
      <pc:sldChg chg="addSp delSp modSp add mod setBg setClrOvrMap">
        <pc:chgData name="Alexis Perumal" userId="6bacb2ee70178176" providerId="LiveId" clId="{BFA4FF2B-A1B5-114E-AA3F-FEA301CD5D67}" dt="2020-04-08T04:56:12.110" v="1018" actId="207"/>
        <pc:sldMkLst>
          <pc:docMk/>
          <pc:sldMk cId="942085001" sldId="291"/>
        </pc:sldMkLst>
        <pc:spChg chg="mod ord">
          <ac:chgData name="Alexis Perumal" userId="6bacb2ee70178176" providerId="LiveId" clId="{BFA4FF2B-A1B5-114E-AA3F-FEA301CD5D67}" dt="2020-04-08T04:56:12.110" v="1018" actId="207"/>
          <ac:spMkLst>
            <pc:docMk/>
            <pc:sldMk cId="942085001" sldId="291"/>
            <ac:spMk id="2" creationId="{F291AFCA-B7CC-4B4F-9744-8814CB52B727}"/>
          </ac:spMkLst>
        </pc:spChg>
        <pc:spChg chg="add mod ord">
          <ac:chgData name="Alexis Perumal" userId="6bacb2ee70178176" providerId="LiveId" clId="{BFA4FF2B-A1B5-114E-AA3F-FEA301CD5D67}" dt="2020-04-08T04:51:27.421" v="980" actId="207"/>
          <ac:spMkLst>
            <pc:docMk/>
            <pc:sldMk cId="942085001" sldId="291"/>
            <ac:spMk id="5" creationId="{EA371769-8E8A-4B48-8A5E-E9683DA17CD5}"/>
          </ac:spMkLst>
        </pc:spChg>
        <pc:spChg chg="add mod">
          <ac:chgData name="Alexis Perumal" userId="6bacb2ee70178176" providerId="LiveId" clId="{BFA4FF2B-A1B5-114E-AA3F-FEA301CD5D67}" dt="2020-04-08T04:51:35.315" v="982" actId="207"/>
          <ac:spMkLst>
            <pc:docMk/>
            <pc:sldMk cId="942085001" sldId="291"/>
            <ac:spMk id="7" creationId="{A52CEDE5-3273-D440-AC95-0821D969FC9F}"/>
          </ac:spMkLst>
        </pc:spChg>
        <pc:spChg chg="add mod">
          <ac:chgData name="Alexis Perumal" userId="6bacb2ee70178176" providerId="LiveId" clId="{BFA4FF2B-A1B5-114E-AA3F-FEA301CD5D67}" dt="2020-04-08T04:51:31.770" v="981" actId="207"/>
          <ac:spMkLst>
            <pc:docMk/>
            <pc:sldMk cId="942085001" sldId="291"/>
            <ac:spMk id="9" creationId="{53D74E68-FCBC-B441-9F8C-7B0AD5B8228F}"/>
          </ac:spMkLst>
        </pc:spChg>
        <pc:spChg chg="add del mod">
          <ac:chgData name="Alexis Perumal" userId="6bacb2ee70178176" providerId="LiveId" clId="{BFA4FF2B-A1B5-114E-AA3F-FEA301CD5D67}" dt="2020-04-08T04:28:51.524" v="681"/>
          <ac:spMkLst>
            <pc:docMk/>
            <pc:sldMk cId="942085001" sldId="291"/>
            <ac:spMk id="10" creationId="{A63B5B87-3AB2-5C4F-AE8E-F9FFE85F2ABB}"/>
          </ac:spMkLst>
        </pc:spChg>
        <pc:spChg chg="add">
          <ac:chgData name="Alexis Perumal" userId="6bacb2ee70178176" providerId="LiveId" clId="{BFA4FF2B-A1B5-114E-AA3F-FEA301CD5D67}" dt="2020-04-08T04:31:58.816" v="685" actId="26606"/>
          <ac:spMkLst>
            <pc:docMk/>
            <pc:sldMk cId="942085001" sldId="291"/>
            <ac:spMk id="14" creationId="{904DB13E-F722-4ED6-BB00-556651E95281}"/>
          </ac:spMkLst>
        </pc:spChg>
        <pc:spChg chg="add">
          <ac:chgData name="Alexis Perumal" userId="6bacb2ee70178176" providerId="LiveId" clId="{BFA4FF2B-A1B5-114E-AA3F-FEA301CD5D67}" dt="2020-04-08T04:31:58.816" v="685" actId="26606"/>
          <ac:spMkLst>
            <pc:docMk/>
            <pc:sldMk cId="942085001" sldId="291"/>
            <ac:spMk id="16" creationId="{1D91E3E1-5159-4DA9-8C1A-3897E909473B}"/>
          </ac:spMkLst>
        </pc:spChg>
        <pc:spChg chg="add">
          <ac:chgData name="Alexis Perumal" userId="6bacb2ee70178176" providerId="LiveId" clId="{BFA4FF2B-A1B5-114E-AA3F-FEA301CD5D67}" dt="2020-04-08T04:31:58.816" v="685" actId="26606"/>
          <ac:spMkLst>
            <pc:docMk/>
            <pc:sldMk cId="942085001" sldId="291"/>
            <ac:spMk id="18" creationId="{A9EF7E53-E975-4A5C-BF5D-D874044856E9}"/>
          </ac:spMkLst>
        </pc:spChg>
        <pc:spChg chg="add">
          <ac:chgData name="Alexis Perumal" userId="6bacb2ee70178176" providerId="LiveId" clId="{BFA4FF2B-A1B5-114E-AA3F-FEA301CD5D67}" dt="2020-04-08T04:31:58.816" v="685" actId="26606"/>
          <ac:spMkLst>
            <pc:docMk/>
            <pc:sldMk cId="942085001" sldId="291"/>
            <ac:spMk id="20" creationId="{D5C53263-995C-49EE-9CA6-FE769A768880}"/>
          </ac:spMkLst>
        </pc:spChg>
        <pc:spChg chg="add del mod">
          <ac:chgData name="Alexis Perumal" userId="6bacb2ee70178176" providerId="LiveId" clId="{BFA4FF2B-A1B5-114E-AA3F-FEA301CD5D67}" dt="2020-04-08T04:34:09.387" v="705" actId="478"/>
          <ac:spMkLst>
            <pc:docMk/>
            <pc:sldMk cId="942085001" sldId="291"/>
            <ac:spMk id="26" creationId="{818E0DFE-F127-2E44-AA75-6D02E52FC1B0}"/>
          </ac:spMkLst>
        </pc:spChg>
        <pc:spChg chg="add">
          <ac:chgData name="Alexis Perumal" userId="6bacb2ee70178176" providerId="LiveId" clId="{BFA4FF2B-A1B5-114E-AA3F-FEA301CD5D67}" dt="2020-04-08T04:31:58.816" v="685" actId="26606"/>
          <ac:spMkLst>
            <pc:docMk/>
            <pc:sldMk cId="942085001" sldId="291"/>
            <ac:spMk id="27" creationId="{0E7CA313-2F4B-4574-8399-12EF6A1BF292}"/>
          </ac:spMkLst>
        </pc:spChg>
        <pc:spChg chg="add mod">
          <ac:chgData name="Alexis Perumal" userId="6bacb2ee70178176" providerId="LiveId" clId="{BFA4FF2B-A1B5-114E-AA3F-FEA301CD5D67}" dt="2020-04-08T04:45:13.983" v="882" actId="1036"/>
          <ac:spMkLst>
            <pc:docMk/>
            <pc:sldMk cId="942085001" sldId="291"/>
            <ac:spMk id="28" creationId="{6E0841A6-B6D2-7E46-821E-B1B2A681F67B}"/>
          </ac:spMkLst>
        </pc:spChg>
        <pc:spChg chg="add">
          <ac:chgData name="Alexis Perumal" userId="6bacb2ee70178176" providerId="LiveId" clId="{BFA4FF2B-A1B5-114E-AA3F-FEA301CD5D67}" dt="2020-04-08T04:31:58.816" v="685" actId="26606"/>
          <ac:spMkLst>
            <pc:docMk/>
            <pc:sldMk cId="942085001" sldId="291"/>
            <ac:spMk id="29" creationId="{2644B391-9BFE-445C-A9EC-F544BB85FBC7}"/>
          </ac:spMkLst>
        </pc:spChg>
        <pc:spChg chg="add mod">
          <ac:chgData name="Alexis Perumal" userId="6bacb2ee70178176" providerId="LiveId" clId="{BFA4FF2B-A1B5-114E-AA3F-FEA301CD5D67}" dt="2020-04-08T04:52:24.287" v="990" actId="207"/>
          <ac:spMkLst>
            <pc:docMk/>
            <pc:sldMk cId="942085001" sldId="291"/>
            <ac:spMk id="30" creationId="{7AE2918A-6B2E-D24C-B3CE-DF90BEA20A58}"/>
          </ac:spMkLst>
        </pc:spChg>
        <pc:spChg chg="add">
          <ac:chgData name="Alexis Perumal" userId="6bacb2ee70178176" providerId="LiveId" clId="{BFA4FF2B-A1B5-114E-AA3F-FEA301CD5D67}" dt="2020-04-08T04:31:58.816" v="685" actId="26606"/>
          <ac:spMkLst>
            <pc:docMk/>
            <pc:sldMk cId="942085001" sldId="291"/>
            <ac:spMk id="31" creationId="{80F26E69-87D9-4655-AE7B-280A87AA3CAD}"/>
          </ac:spMkLst>
        </pc:spChg>
        <pc:spChg chg="add mod">
          <ac:chgData name="Alexis Perumal" userId="6bacb2ee70178176" providerId="LiveId" clId="{BFA4FF2B-A1B5-114E-AA3F-FEA301CD5D67}" dt="2020-04-08T04:52:27.822" v="991" actId="207"/>
          <ac:spMkLst>
            <pc:docMk/>
            <pc:sldMk cId="942085001" sldId="291"/>
            <ac:spMk id="32" creationId="{55712276-B1A0-0546-9859-6D17F5BE97F3}"/>
          </ac:spMkLst>
        </pc:spChg>
        <pc:spChg chg="add mod">
          <ac:chgData name="Alexis Perumal" userId="6bacb2ee70178176" providerId="LiveId" clId="{BFA4FF2B-A1B5-114E-AA3F-FEA301CD5D67}" dt="2020-04-08T04:52:32.139" v="992" actId="207"/>
          <ac:spMkLst>
            <pc:docMk/>
            <pc:sldMk cId="942085001" sldId="291"/>
            <ac:spMk id="33" creationId="{E704EE12-1A6A-BA4F-B79D-4162D971BB5F}"/>
          </ac:spMkLst>
        </pc:spChg>
        <pc:grpChg chg="add">
          <ac:chgData name="Alexis Perumal" userId="6bacb2ee70178176" providerId="LiveId" clId="{BFA4FF2B-A1B5-114E-AA3F-FEA301CD5D67}" dt="2020-04-08T04:31:58.816" v="685" actId="26606"/>
          <ac:grpSpMkLst>
            <pc:docMk/>
            <pc:sldMk cId="942085001" sldId="291"/>
            <ac:grpSpMk id="22" creationId="{E26428D7-C6F3-473D-A360-A3F5C3E8728C}"/>
          </ac:grpSpMkLst>
        </pc:grpChg>
        <pc:picChg chg="add del">
          <ac:chgData name="Alexis Perumal" userId="6bacb2ee70178176" providerId="LiveId" clId="{BFA4FF2B-A1B5-114E-AA3F-FEA301CD5D67}" dt="2020-04-08T04:11:41.755" v="422" actId="478"/>
          <ac:picMkLst>
            <pc:docMk/>
            <pc:sldMk cId="942085001" sldId="291"/>
            <ac:picMk id="3" creationId="{6324520B-072B-AC4F-8779-9D3072CFF388}"/>
          </ac:picMkLst>
        </pc:picChg>
        <pc:picChg chg="add mod">
          <ac:chgData name="Alexis Perumal" userId="6bacb2ee70178176" providerId="LiveId" clId="{BFA4FF2B-A1B5-114E-AA3F-FEA301CD5D67}" dt="2020-04-08T04:51:13.406" v="978" actId="14100"/>
          <ac:picMkLst>
            <pc:docMk/>
            <pc:sldMk cId="942085001" sldId="291"/>
            <ac:picMk id="4" creationId="{31130F41-9048-D543-A70D-7C193B469607}"/>
          </ac:picMkLst>
        </pc:picChg>
        <pc:picChg chg="add mod">
          <ac:chgData name="Alexis Perumal" userId="6bacb2ee70178176" providerId="LiveId" clId="{BFA4FF2B-A1B5-114E-AA3F-FEA301CD5D67}" dt="2020-04-08T04:51:17.949" v="979" actId="14100"/>
          <ac:picMkLst>
            <pc:docMk/>
            <pc:sldMk cId="942085001" sldId="291"/>
            <ac:picMk id="6" creationId="{93D72CF6-4404-1047-BEA4-A0AF211757FB}"/>
          </ac:picMkLst>
        </pc:picChg>
        <pc:picChg chg="add mod ord">
          <ac:chgData name="Alexis Perumal" userId="6bacb2ee70178176" providerId="LiveId" clId="{BFA4FF2B-A1B5-114E-AA3F-FEA301CD5D67}" dt="2020-04-08T04:37:19.223" v="770"/>
          <ac:picMkLst>
            <pc:docMk/>
            <pc:sldMk cId="942085001" sldId="291"/>
            <ac:picMk id="8" creationId="{9CF95171-EC79-7345-8F4E-F680999572A9}"/>
          </ac:picMkLst>
        </pc:picChg>
      </pc:sldChg>
      <pc:sldChg chg="addSp delSp modSp add del">
        <pc:chgData name="Alexis Perumal" userId="6bacb2ee70178176" providerId="LiveId" clId="{BFA4FF2B-A1B5-114E-AA3F-FEA301CD5D67}" dt="2020-04-08T04:49:28.551" v="963" actId="2696"/>
        <pc:sldMkLst>
          <pc:docMk/>
          <pc:sldMk cId="3354882434" sldId="292"/>
        </pc:sldMkLst>
        <pc:spChg chg="add del mod">
          <ac:chgData name="Alexis Perumal" userId="6bacb2ee70178176" providerId="LiveId" clId="{BFA4FF2B-A1B5-114E-AA3F-FEA301CD5D67}" dt="2020-04-08T04:24:58.351" v="652" actId="478"/>
          <ac:spMkLst>
            <pc:docMk/>
            <pc:sldMk cId="3354882434" sldId="292"/>
            <ac:spMk id="3" creationId="{22873DF9-2595-F448-86B8-D6A662449D7D}"/>
          </ac:spMkLst>
        </pc:spChg>
        <pc:spChg chg="mod">
          <ac:chgData name="Alexis Perumal" userId="6bacb2ee70178176" providerId="LiveId" clId="{BFA4FF2B-A1B5-114E-AA3F-FEA301CD5D67}" dt="2020-04-08T04:20:49.393" v="614" actId="207"/>
          <ac:spMkLst>
            <pc:docMk/>
            <pc:sldMk cId="3354882434" sldId="292"/>
            <ac:spMk id="7" creationId="{A52CEDE5-3273-D440-AC95-0821D969FC9F}"/>
          </ac:spMkLst>
        </pc:spChg>
        <pc:spChg chg="mod">
          <ac:chgData name="Alexis Perumal" userId="6bacb2ee70178176" providerId="LiveId" clId="{BFA4FF2B-A1B5-114E-AA3F-FEA301CD5D67}" dt="2020-04-08T04:20:13.503" v="580" actId="14861"/>
          <ac:spMkLst>
            <pc:docMk/>
            <pc:sldMk cId="3354882434" sldId="292"/>
            <ac:spMk id="9" creationId="{53D74E68-FCBC-B441-9F8C-7B0AD5B8228F}"/>
          </ac:spMkLst>
        </pc:spChg>
        <pc:spChg chg="add mod">
          <ac:chgData name="Alexis Perumal" userId="6bacb2ee70178176" providerId="LiveId" clId="{BFA4FF2B-A1B5-114E-AA3F-FEA301CD5D67}" dt="2020-04-08T04:23:20.214" v="634" actId="207"/>
          <ac:spMkLst>
            <pc:docMk/>
            <pc:sldMk cId="3354882434" sldId="292"/>
            <ac:spMk id="10" creationId="{4DE9579E-CA47-6446-BF1C-B41D0B9F155F}"/>
          </ac:spMkLst>
        </pc:spChg>
        <pc:spChg chg="add mod">
          <ac:chgData name="Alexis Perumal" userId="6bacb2ee70178176" providerId="LiveId" clId="{BFA4FF2B-A1B5-114E-AA3F-FEA301CD5D67}" dt="2020-04-08T04:24:31.905" v="648" actId="14100"/>
          <ac:spMkLst>
            <pc:docMk/>
            <pc:sldMk cId="3354882434" sldId="292"/>
            <ac:spMk id="11" creationId="{0F816034-2875-C048-8A95-FB89B7F8CBBE}"/>
          </ac:spMkLst>
        </pc:spChg>
        <pc:picChg chg="mod">
          <ac:chgData name="Alexis Perumal" userId="6bacb2ee70178176" providerId="LiveId" clId="{BFA4FF2B-A1B5-114E-AA3F-FEA301CD5D67}" dt="2020-04-08T04:20:26.002" v="613" actId="14861"/>
          <ac:picMkLst>
            <pc:docMk/>
            <pc:sldMk cId="3354882434" sldId="292"/>
            <ac:picMk id="4" creationId="{31130F41-9048-D543-A70D-7C193B469607}"/>
          </ac:picMkLst>
        </pc:picChg>
        <pc:picChg chg="mod">
          <ac:chgData name="Alexis Perumal" userId="6bacb2ee70178176" providerId="LiveId" clId="{BFA4FF2B-A1B5-114E-AA3F-FEA301CD5D67}" dt="2020-04-08T04:24:08.367" v="642" actId="14100"/>
          <ac:picMkLst>
            <pc:docMk/>
            <pc:sldMk cId="3354882434" sldId="292"/>
            <ac:picMk id="6" creationId="{93D72CF6-4404-1047-BEA4-A0AF211757FB}"/>
          </ac:picMkLst>
        </pc:picChg>
        <pc:picChg chg="mod">
          <ac:chgData name="Alexis Perumal" userId="6bacb2ee70178176" providerId="LiveId" clId="{BFA4FF2B-A1B5-114E-AA3F-FEA301CD5D67}" dt="2020-04-08T04:20:13.503" v="580" actId="14861"/>
          <ac:picMkLst>
            <pc:docMk/>
            <pc:sldMk cId="3354882434" sldId="292"/>
            <ac:picMk id="8" creationId="{9CF95171-EC79-7345-8F4E-F680999572A9}"/>
          </ac:picMkLst>
        </pc:picChg>
      </pc:sldChg>
      <pc:sldChg chg="add del">
        <pc:chgData name="Alexis Perumal" userId="6bacb2ee70178176" providerId="LiveId" clId="{BFA4FF2B-A1B5-114E-AA3F-FEA301CD5D67}" dt="2020-04-08T04:25:17.896" v="656" actId="2696"/>
        <pc:sldMkLst>
          <pc:docMk/>
          <pc:sldMk cId="1028153752" sldId="293"/>
        </pc:sldMkLst>
      </pc:sldChg>
      <pc:sldChg chg="add del">
        <pc:chgData name="Alexis Perumal" userId="6bacb2ee70178176" providerId="LiveId" clId="{BFA4FF2B-A1B5-114E-AA3F-FEA301CD5D67}" dt="2020-04-08T04:25:17.904" v="657" actId="2696"/>
        <pc:sldMkLst>
          <pc:docMk/>
          <pc:sldMk cId="1311283420" sldId="294"/>
        </pc:sldMkLst>
      </pc:sldChg>
      <pc:sldChg chg="delSp add del">
        <pc:chgData name="Alexis Perumal" userId="6bacb2ee70178176" providerId="LiveId" clId="{BFA4FF2B-A1B5-114E-AA3F-FEA301CD5D67}" dt="2020-04-08T04:49:28.559" v="964" actId="2696"/>
        <pc:sldMkLst>
          <pc:docMk/>
          <pc:sldMk cId="856905067" sldId="295"/>
        </pc:sldMkLst>
        <pc:spChg chg="del">
          <ac:chgData name="Alexis Perumal" userId="6bacb2ee70178176" providerId="LiveId" clId="{BFA4FF2B-A1B5-114E-AA3F-FEA301CD5D67}" dt="2020-04-08T04:25:01.197" v="653" actId="478"/>
          <ac:spMkLst>
            <pc:docMk/>
            <pc:sldMk cId="856905067" sldId="295"/>
            <ac:spMk id="11" creationId="{0F816034-2875-C048-8A95-FB89B7F8CBBE}"/>
          </ac:spMkLst>
        </pc:spChg>
      </pc:sldChg>
      <pc:sldChg chg="delSp add del">
        <pc:chgData name="Alexis Perumal" userId="6bacb2ee70178176" providerId="LiveId" clId="{BFA4FF2B-A1B5-114E-AA3F-FEA301CD5D67}" dt="2020-04-08T04:49:28.567" v="965" actId="2696"/>
        <pc:sldMkLst>
          <pc:docMk/>
          <pc:sldMk cId="173937705" sldId="296"/>
        </pc:sldMkLst>
        <pc:spChg chg="del">
          <ac:chgData name="Alexis Perumal" userId="6bacb2ee70178176" providerId="LiveId" clId="{BFA4FF2B-A1B5-114E-AA3F-FEA301CD5D67}" dt="2020-04-08T04:25:05.894" v="654" actId="478"/>
          <ac:spMkLst>
            <pc:docMk/>
            <pc:sldMk cId="173937705" sldId="296"/>
            <ac:spMk id="10" creationId="{4DE9579E-CA47-6446-BF1C-B41D0B9F155F}"/>
          </ac:spMkLst>
        </pc:spChg>
      </pc:sldChg>
      <pc:sldChg chg="add del">
        <pc:chgData name="Alexis Perumal" userId="6bacb2ee70178176" providerId="LiveId" clId="{BFA4FF2B-A1B5-114E-AA3F-FEA301CD5D67}" dt="2020-04-08T04:25:17.885" v="655" actId="2696"/>
        <pc:sldMkLst>
          <pc:docMk/>
          <pc:sldMk cId="3469615612" sldId="297"/>
        </pc:sldMkLst>
      </pc:sldChg>
      <pc:sldChg chg="addSp delSp modSp add del">
        <pc:chgData name="Alexis Perumal" userId="6bacb2ee70178176" providerId="LiveId" clId="{BFA4FF2B-A1B5-114E-AA3F-FEA301CD5D67}" dt="2020-04-08T04:49:28.345" v="959" actId="2696"/>
        <pc:sldMkLst>
          <pc:docMk/>
          <pc:sldMk cId="3525277653" sldId="297"/>
        </pc:sldMkLst>
        <pc:spChg chg="add del mod">
          <ac:chgData name="Alexis Perumal" userId="6bacb2ee70178176" providerId="LiveId" clId="{BFA4FF2B-A1B5-114E-AA3F-FEA301CD5D67}" dt="2020-04-08T04:36:01.926" v="727" actId="478"/>
          <ac:spMkLst>
            <pc:docMk/>
            <pc:sldMk cId="3525277653" sldId="297"/>
            <ac:spMk id="21" creationId="{5C4F277C-E685-7A4D-9BE6-4E0B709C0540}"/>
          </ac:spMkLst>
        </pc:spChg>
        <pc:spChg chg="mod">
          <ac:chgData name="Alexis Perumal" userId="6bacb2ee70178176" providerId="LiveId" clId="{BFA4FF2B-A1B5-114E-AA3F-FEA301CD5D67}" dt="2020-04-08T04:35:25.258" v="718" actId="14100"/>
          <ac:spMkLst>
            <pc:docMk/>
            <pc:sldMk cId="3525277653" sldId="297"/>
            <ac:spMk id="26" creationId="{818E0DFE-F127-2E44-AA75-6D02E52FC1B0}"/>
          </ac:spMkLst>
        </pc:spChg>
        <pc:spChg chg="add mod">
          <ac:chgData name="Alexis Perumal" userId="6bacb2ee70178176" providerId="LiveId" clId="{BFA4FF2B-A1B5-114E-AA3F-FEA301CD5D67}" dt="2020-04-08T04:35:00.958" v="715" actId="14100"/>
          <ac:spMkLst>
            <pc:docMk/>
            <pc:sldMk cId="3525277653" sldId="297"/>
            <ac:spMk id="28" creationId="{5AE3B686-8A82-664A-AFFA-10753B353086}"/>
          </ac:spMkLst>
        </pc:spChg>
      </pc:sldChg>
      <pc:sldChg chg="delSp add del setBg delDesignElem">
        <pc:chgData name="Alexis Perumal" userId="6bacb2ee70178176" providerId="LiveId" clId="{BFA4FF2B-A1B5-114E-AA3F-FEA301CD5D67}" dt="2020-04-08T04:49:28.535" v="961" actId="2696"/>
        <pc:sldMkLst>
          <pc:docMk/>
          <pc:sldMk cId="1174463553" sldId="298"/>
        </pc:sldMkLst>
        <pc:spChg chg="del">
          <ac:chgData name="Alexis Perumal" userId="6bacb2ee70178176" providerId="LiveId" clId="{BFA4FF2B-A1B5-114E-AA3F-FEA301CD5D67}" dt="2020-04-08T04:35:35.261" v="720"/>
          <ac:spMkLst>
            <pc:docMk/>
            <pc:sldMk cId="1174463553" sldId="298"/>
            <ac:spMk id="14" creationId="{904DB13E-F722-4ED6-BB00-556651E95281}"/>
          </ac:spMkLst>
        </pc:spChg>
        <pc:spChg chg="del">
          <ac:chgData name="Alexis Perumal" userId="6bacb2ee70178176" providerId="LiveId" clId="{BFA4FF2B-A1B5-114E-AA3F-FEA301CD5D67}" dt="2020-04-08T04:35:35.261" v="720"/>
          <ac:spMkLst>
            <pc:docMk/>
            <pc:sldMk cId="1174463553" sldId="298"/>
            <ac:spMk id="16" creationId="{1D91E3E1-5159-4DA9-8C1A-3897E909473B}"/>
          </ac:spMkLst>
        </pc:spChg>
        <pc:spChg chg="del">
          <ac:chgData name="Alexis Perumal" userId="6bacb2ee70178176" providerId="LiveId" clId="{BFA4FF2B-A1B5-114E-AA3F-FEA301CD5D67}" dt="2020-04-08T04:35:35.261" v="720"/>
          <ac:spMkLst>
            <pc:docMk/>
            <pc:sldMk cId="1174463553" sldId="298"/>
            <ac:spMk id="18" creationId="{A9EF7E53-E975-4A5C-BF5D-D874044856E9}"/>
          </ac:spMkLst>
        </pc:spChg>
        <pc:spChg chg="del">
          <ac:chgData name="Alexis Perumal" userId="6bacb2ee70178176" providerId="LiveId" clId="{BFA4FF2B-A1B5-114E-AA3F-FEA301CD5D67}" dt="2020-04-08T04:35:35.261" v="720"/>
          <ac:spMkLst>
            <pc:docMk/>
            <pc:sldMk cId="1174463553" sldId="298"/>
            <ac:spMk id="20" creationId="{D5C53263-995C-49EE-9CA6-FE769A768880}"/>
          </ac:spMkLst>
        </pc:spChg>
        <pc:spChg chg="del">
          <ac:chgData name="Alexis Perumal" userId="6bacb2ee70178176" providerId="LiveId" clId="{BFA4FF2B-A1B5-114E-AA3F-FEA301CD5D67}" dt="2020-04-08T04:35:35.261" v="720"/>
          <ac:spMkLst>
            <pc:docMk/>
            <pc:sldMk cId="1174463553" sldId="298"/>
            <ac:spMk id="27" creationId="{0E7CA313-2F4B-4574-8399-12EF6A1BF292}"/>
          </ac:spMkLst>
        </pc:spChg>
        <pc:spChg chg="del">
          <ac:chgData name="Alexis Perumal" userId="6bacb2ee70178176" providerId="LiveId" clId="{BFA4FF2B-A1B5-114E-AA3F-FEA301CD5D67}" dt="2020-04-08T04:35:35.261" v="720"/>
          <ac:spMkLst>
            <pc:docMk/>
            <pc:sldMk cId="1174463553" sldId="298"/>
            <ac:spMk id="29" creationId="{2644B391-9BFE-445C-A9EC-F544BB85FBC7}"/>
          </ac:spMkLst>
        </pc:spChg>
        <pc:spChg chg="del">
          <ac:chgData name="Alexis Perumal" userId="6bacb2ee70178176" providerId="LiveId" clId="{BFA4FF2B-A1B5-114E-AA3F-FEA301CD5D67}" dt="2020-04-08T04:35:35.261" v="720"/>
          <ac:spMkLst>
            <pc:docMk/>
            <pc:sldMk cId="1174463553" sldId="298"/>
            <ac:spMk id="31" creationId="{80F26E69-87D9-4655-AE7B-280A87AA3CAD}"/>
          </ac:spMkLst>
        </pc:spChg>
        <pc:grpChg chg="del">
          <ac:chgData name="Alexis Perumal" userId="6bacb2ee70178176" providerId="LiveId" clId="{BFA4FF2B-A1B5-114E-AA3F-FEA301CD5D67}" dt="2020-04-08T04:35:35.261" v="720"/>
          <ac:grpSpMkLst>
            <pc:docMk/>
            <pc:sldMk cId="1174463553" sldId="298"/>
            <ac:grpSpMk id="22" creationId="{E26428D7-C6F3-473D-A360-A3F5C3E8728C}"/>
          </ac:grpSpMkLst>
        </pc:grpChg>
      </pc:sldChg>
      <pc:sldChg chg="delSp add del setBg delDesignElem">
        <pc:chgData name="Alexis Perumal" userId="6bacb2ee70178176" providerId="LiveId" clId="{BFA4FF2B-A1B5-114E-AA3F-FEA301CD5D67}" dt="2020-04-08T04:49:28.543" v="962" actId="2696"/>
        <pc:sldMkLst>
          <pc:docMk/>
          <pc:sldMk cId="3906926426" sldId="299"/>
        </pc:sldMkLst>
        <pc:spChg chg="del">
          <ac:chgData name="Alexis Perumal" userId="6bacb2ee70178176" providerId="LiveId" clId="{BFA4FF2B-A1B5-114E-AA3F-FEA301CD5D67}" dt="2020-04-08T04:35:36.128" v="722"/>
          <ac:spMkLst>
            <pc:docMk/>
            <pc:sldMk cId="3906926426" sldId="299"/>
            <ac:spMk id="14" creationId="{904DB13E-F722-4ED6-BB00-556651E95281}"/>
          </ac:spMkLst>
        </pc:spChg>
        <pc:spChg chg="del">
          <ac:chgData name="Alexis Perumal" userId="6bacb2ee70178176" providerId="LiveId" clId="{BFA4FF2B-A1B5-114E-AA3F-FEA301CD5D67}" dt="2020-04-08T04:35:36.128" v="722"/>
          <ac:spMkLst>
            <pc:docMk/>
            <pc:sldMk cId="3906926426" sldId="299"/>
            <ac:spMk id="16" creationId="{1D91E3E1-5159-4DA9-8C1A-3897E909473B}"/>
          </ac:spMkLst>
        </pc:spChg>
        <pc:spChg chg="del">
          <ac:chgData name="Alexis Perumal" userId="6bacb2ee70178176" providerId="LiveId" clId="{BFA4FF2B-A1B5-114E-AA3F-FEA301CD5D67}" dt="2020-04-08T04:35:36.128" v="722"/>
          <ac:spMkLst>
            <pc:docMk/>
            <pc:sldMk cId="3906926426" sldId="299"/>
            <ac:spMk id="18" creationId="{A9EF7E53-E975-4A5C-BF5D-D874044856E9}"/>
          </ac:spMkLst>
        </pc:spChg>
        <pc:spChg chg="del">
          <ac:chgData name="Alexis Perumal" userId="6bacb2ee70178176" providerId="LiveId" clId="{BFA4FF2B-A1B5-114E-AA3F-FEA301CD5D67}" dt="2020-04-08T04:35:36.128" v="722"/>
          <ac:spMkLst>
            <pc:docMk/>
            <pc:sldMk cId="3906926426" sldId="299"/>
            <ac:spMk id="20" creationId="{D5C53263-995C-49EE-9CA6-FE769A768880}"/>
          </ac:spMkLst>
        </pc:spChg>
        <pc:spChg chg="del">
          <ac:chgData name="Alexis Perumal" userId="6bacb2ee70178176" providerId="LiveId" clId="{BFA4FF2B-A1B5-114E-AA3F-FEA301CD5D67}" dt="2020-04-08T04:35:36.128" v="722"/>
          <ac:spMkLst>
            <pc:docMk/>
            <pc:sldMk cId="3906926426" sldId="299"/>
            <ac:spMk id="27" creationId="{0E7CA313-2F4B-4574-8399-12EF6A1BF292}"/>
          </ac:spMkLst>
        </pc:spChg>
        <pc:spChg chg="del">
          <ac:chgData name="Alexis Perumal" userId="6bacb2ee70178176" providerId="LiveId" clId="{BFA4FF2B-A1B5-114E-AA3F-FEA301CD5D67}" dt="2020-04-08T04:35:36.128" v="722"/>
          <ac:spMkLst>
            <pc:docMk/>
            <pc:sldMk cId="3906926426" sldId="299"/>
            <ac:spMk id="29" creationId="{2644B391-9BFE-445C-A9EC-F544BB85FBC7}"/>
          </ac:spMkLst>
        </pc:spChg>
        <pc:spChg chg="del">
          <ac:chgData name="Alexis Perumal" userId="6bacb2ee70178176" providerId="LiveId" clId="{BFA4FF2B-A1B5-114E-AA3F-FEA301CD5D67}" dt="2020-04-08T04:35:36.128" v="722"/>
          <ac:spMkLst>
            <pc:docMk/>
            <pc:sldMk cId="3906926426" sldId="299"/>
            <ac:spMk id="31" creationId="{80F26E69-87D9-4655-AE7B-280A87AA3CAD}"/>
          </ac:spMkLst>
        </pc:spChg>
        <pc:grpChg chg="del">
          <ac:chgData name="Alexis Perumal" userId="6bacb2ee70178176" providerId="LiveId" clId="{BFA4FF2B-A1B5-114E-AA3F-FEA301CD5D67}" dt="2020-04-08T04:35:36.128" v="722"/>
          <ac:grpSpMkLst>
            <pc:docMk/>
            <pc:sldMk cId="3906926426" sldId="299"/>
            <ac:grpSpMk id="22" creationId="{E26428D7-C6F3-473D-A360-A3F5C3E8728C}"/>
          </ac:grpSpMkLst>
        </pc:grpChg>
      </pc:sldChg>
      <pc:sldChg chg="addSp delSp modSp add del setBg">
        <pc:chgData name="Alexis Perumal" userId="6bacb2ee70178176" providerId="LiveId" clId="{BFA4FF2B-A1B5-114E-AA3F-FEA301CD5D67}" dt="2020-04-08T04:49:28.525" v="960" actId="2696"/>
        <pc:sldMkLst>
          <pc:docMk/>
          <pc:sldMk cId="1345540743" sldId="300"/>
        </pc:sldMkLst>
        <pc:spChg chg="add del">
          <ac:chgData name="Alexis Perumal" userId="6bacb2ee70178176" providerId="LiveId" clId="{BFA4FF2B-A1B5-114E-AA3F-FEA301CD5D67}" dt="2020-04-08T04:37:35.889" v="771" actId="478"/>
          <ac:spMkLst>
            <pc:docMk/>
            <pc:sldMk cId="1345540743" sldId="300"/>
            <ac:spMk id="28" creationId="{5AE3B686-8A82-664A-AFFA-10753B353086}"/>
          </ac:spMkLst>
        </pc:spChg>
        <pc:picChg chg="mod">
          <ac:chgData name="Alexis Perumal" userId="6bacb2ee70178176" providerId="LiveId" clId="{BFA4FF2B-A1B5-114E-AA3F-FEA301CD5D67}" dt="2020-04-08T04:37:57.511" v="783"/>
          <ac:picMkLst>
            <pc:docMk/>
            <pc:sldMk cId="1345540743" sldId="300"/>
            <ac:picMk id="8" creationId="{9CF95171-EC79-7345-8F4E-F680999572A9}"/>
          </ac:picMkLst>
        </pc:picChg>
      </pc:sldChg>
      <pc:sldChg chg="delSp modSp add del ord">
        <pc:chgData name="Alexis Perumal" userId="6bacb2ee70178176" providerId="LiveId" clId="{BFA4FF2B-A1B5-114E-AA3F-FEA301CD5D67}" dt="2020-04-08T04:49:28.329" v="958" actId="2696"/>
        <pc:sldMkLst>
          <pc:docMk/>
          <pc:sldMk cId="2904033535" sldId="301"/>
        </pc:sldMkLst>
        <pc:spChg chg="mod">
          <ac:chgData name="Alexis Perumal" userId="6bacb2ee70178176" providerId="LiveId" clId="{BFA4FF2B-A1B5-114E-AA3F-FEA301CD5D67}" dt="2020-04-08T04:39:27.528" v="792" actId="404"/>
          <ac:spMkLst>
            <pc:docMk/>
            <pc:sldMk cId="2904033535" sldId="301"/>
            <ac:spMk id="5" creationId="{EA371769-8E8A-4B48-8A5E-E9683DA17CD5}"/>
          </ac:spMkLst>
        </pc:spChg>
        <pc:spChg chg="del">
          <ac:chgData name="Alexis Perumal" userId="6bacb2ee70178176" providerId="LiveId" clId="{BFA4FF2B-A1B5-114E-AA3F-FEA301CD5D67}" dt="2020-04-08T04:35:54.881" v="725" actId="478"/>
          <ac:spMkLst>
            <pc:docMk/>
            <pc:sldMk cId="2904033535" sldId="301"/>
            <ac:spMk id="26" creationId="{818E0DFE-F127-2E44-AA75-6D02E52FC1B0}"/>
          </ac:spMkLst>
        </pc:spChg>
      </pc:sldChg>
      <pc:sldChg chg="addSp delSp modSp add ord">
        <pc:chgData name="Alexis Perumal" userId="6bacb2ee70178176" providerId="LiveId" clId="{BFA4FF2B-A1B5-114E-AA3F-FEA301CD5D67}" dt="2020-04-08T07:44:25.988" v="2643" actId="14100"/>
        <pc:sldMkLst>
          <pc:docMk/>
          <pc:sldMk cId="2657588141" sldId="302"/>
        </pc:sldMkLst>
        <pc:spChg chg="mod">
          <ac:chgData name="Alexis Perumal" userId="6bacb2ee70178176" providerId="LiveId" clId="{BFA4FF2B-A1B5-114E-AA3F-FEA301CD5D67}" dt="2020-04-08T04:53:28.069" v="999" actId="207"/>
          <ac:spMkLst>
            <pc:docMk/>
            <pc:sldMk cId="2657588141" sldId="302"/>
            <ac:spMk id="5" creationId="{EA371769-8E8A-4B48-8A5E-E9683DA17CD5}"/>
          </ac:spMkLst>
        </pc:spChg>
        <pc:spChg chg="add del mod">
          <ac:chgData name="Alexis Perumal" userId="6bacb2ee70178176" providerId="LiveId" clId="{BFA4FF2B-A1B5-114E-AA3F-FEA301CD5D67}" dt="2020-04-08T04:53:21.566" v="998" actId="478"/>
          <ac:spMkLst>
            <pc:docMk/>
            <pc:sldMk cId="2657588141" sldId="302"/>
            <ac:spMk id="26" creationId="{B7E97BA1-A778-A54F-AE2A-D66DCA50D08C}"/>
          </ac:spMkLst>
        </pc:spChg>
        <pc:spChg chg="mod">
          <ac:chgData name="Alexis Perumal" userId="6bacb2ee70178176" providerId="LiveId" clId="{BFA4FF2B-A1B5-114E-AA3F-FEA301CD5D67}" dt="2020-04-08T07:35:18.406" v="2590" actId="113"/>
          <ac:spMkLst>
            <pc:docMk/>
            <pc:sldMk cId="2657588141" sldId="302"/>
            <ac:spMk id="28" creationId="{6E0841A6-B6D2-7E46-821E-B1B2A681F67B}"/>
          </ac:spMkLst>
        </pc:spChg>
        <pc:spChg chg="mod">
          <ac:chgData name="Alexis Perumal" userId="6bacb2ee70178176" providerId="LiveId" clId="{BFA4FF2B-A1B5-114E-AA3F-FEA301CD5D67}" dt="2020-04-08T04:53:46.994" v="1001" actId="207"/>
          <ac:spMkLst>
            <pc:docMk/>
            <pc:sldMk cId="2657588141" sldId="302"/>
            <ac:spMk id="30" creationId="{7AE2918A-6B2E-D24C-B3CE-DF90BEA20A58}"/>
          </ac:spMkLst>
        </pc:spChg>
        <pc:spChg chg="mod">
          <ac:chgData name="Alexis Perumal" userId="6bacb2ee70178176" providerId="LiveId" clId="{BFA4FF2B-A1B5-114E-AA3F-FEA301CD5D67}" dt="2020-04-08T04:53:52.877" v="1002" actId="207"/>
          <ac:spMkLst>
            <pc:docMk/>
            <pc:sldMk cId="2657588141" sldId="302"/>
            <ac:spMk id="32" creationId="{55712276-B1A0-0546-9859-6D17F5BE97F3}"/>
          </ac:spMkLst>
        </pc:spChg>
        <pc:spChg chg="mod">
          <ac:chgData name="Alexis Perumal" userId="6bacb2ee70178176" providerId="LiveId" clId="{BFA4FF2B-A1B5-114E-AA3F-FEA301CD5D67}" dt="2020-04-08T04:53:57.605" v="1003" actId="207"/>
          <ac:spMkLst>
            <pc:docMk/>
            <pc:sldMk cId="2657588141" sldId="302"/>
            <ac:spMk id="33" creationId="{E704EE12-1A6A-BA4F-B79D-4162D971BB5F}"/>
          </ac:spMkLst>
        </pc:spChg>
        <pc:spChg chg="add mod">
          <ac:chgData name="Alexis Perumal" userId="6bacb2ee70178176" providerId="LiveId" clId="{BFA4FF2B-A1B5-114E-AA3F-FEA301CD5D67}" dt="2020-04-08T07:44:25.988" v="2643" actId="14100"/>
          <ac:spMkLst>
            <pc:docMk/>
            <pc:sldMk cId="2657588141" sldId="302"/>
            <ac:spMk id="34" creationId="{1B51A22D-32A4-8849-8671-E08D446A66BF}"/>
          </ac:spMkLst>
        </pc:spChg>
        <pc:spChg chg="add mod">
          <ac:chgData name="Alexis Perumal" userId="6bacb2ee70178176" providerId="LiveId" clId="{BFA4FF2B-A1B5-114E-AA3F-FEA301CD5D67}" dt="2020-04-08T04:50:38.902" v="973" actId="14100"/>
          <ac:spMkLst>
            <pc:docMk/>
            <pc:sldMk cId="2657588141" sldId="302"/>
            <ac:spMk id="35" creationId="{B8D086AF-1786-B149-A490-A868D528D63B}"/>
          </ac:spMkLst>
        </pc:spChg>
      </pc:sldChg>
      <pc:sldChg chg="delSp modSp add del">
        <pc:chgData name="Alexis Perumal" userId="6bacb2ee70178176" providerId="LiveId" clId="{BFA4FF2B-A1B5-114E-AA3F-FEA301CD5D67}" dt="2020-04-08T04:52:18.997" v="987" actId="2696"/>
        <pc:sldMkLst>
          <pc:docMk/>
          <pc:sldMk cId="1993322445" sldId="303"/>
        </pc:sldMkLst>
        <pc:spChg chg="mod">
          <ac:chgData name="Alexis Perumal" userId="6bacb2ee70178176" providerId="LiveId" clId="{BFA4FF2B-A1B5-114E-AA3F-FEA301CD5D67}" dt="2020-04-08T04:52:09.871" v="986" actId="207"/>
          <ac:spMkLst>
            <pc:docMk/>
            <pc:sldMk cId="1993322445" sldId="303"/>
            <ac:spMk id="2" creationId="{F291AFCA-B7CC-4B4F-9744-8814CB52B727}"/>
          </ac:spMkLst>
        </pc:spChg>
        <pc:spChg chg="del">
          <ac:chgData name="Alexis Perumal" userId="6bacb2ee70178176" providerId="LiveId" clId="{BFA4FF2B-A1B5-114E-AA3F-FEA301CD5D67}" dt="2020-04-08T04:51:50.786" v="983" actId="478"/>
          <ac:spMkLst>
            <pc:docMk/>
            <pc:sldMk cId="1993322445" sldId="303"/>
            <ac:spMk id="26" creationId="{B7E97BA1-A778-A54F-AE2A-D66DCA50D08C}"/>
          </ac:spMkLst>
        </pc:spChg>
        <pc:spChg chg="mod">
          <ac:chgData name="Alexis Perumal" userId="6bacb2ee70178176" providerId="LiveId" clId="{BFA4FF2B-A1B5-114E-AA3F-FEA301CD5D67}" dt="2020-04-08T04:51:58.482" v="984" actId="207"/>
          <ac:spMkLst>
            <pc:docMk/>
            <pc:sldMk cId="1993322445" sldId="303"/>
            <ac:spMk id="30" creationId="{7AE2918A-6B2E-D24C-B3CE-DF90BEA20A58}"/>
          </ac:spMkLst>
        </pc:spChg>
        <pc:spChg chg="mod">
          <ac:chgData name="Alexis Perumal" userId="6bacb2ee70178176" providerId="LiveId" clId="{BFA4FF2B-A1B5-114E-AA3F-FEA301CD5D67}" dt="2020-04-08T04:52:05.513" v="985" actId="207"/>
          <ac:spMkLst>
            <pc:docMk/>
            <pc:sldMk cId="1993322445" sldId="303"/>
            <ac:spMk id="32" creationId="{55712276-B1A0-0546-9859-6D17F5BE97F3}"/>
          </ac:spMkLst>
        </pc:spChg>
      </pc:sldChg>
      <pc:sldChg chg="delSp modSp add">
        <pc:chgData name="Alexis Perumal" userId="6bacb2ee70178176" providerId="LiveId" clId="{BFA4FF2B-A1B5-114E-AA3F-FEA301CD5D67}" dt="2020-04-08T07:35:04.524" v="2589" actId="113"/>
        <pc:sldMkLst>
          <pc:docMk/>
          <pc:sldMk cId="3872068371" sldId="303"/>
        </pc:sldMkLst>
        <pc:spChg chg="mod">
          <ac:chgData name="Alexis Perumal" userId="6bacb2ee70178176" providerId="LiveId" clId="{BFA4FF2B-A1B5-114E-AA3F-FEA301CD5D67}" dt="2020-04-08T04:54:22.548" v="1006" actId="207"/>
          <ac:spMkLst>
            <pc:docMk/>
            <pc:sldMk cId="3872068371" sldId="303"/>
            <ac:spMk id="9" creationId="{53D74E68-FCBC-B441-9F8C-7B0AD5B8228F}"/>
          </ac:spMkLst>
        </pc:spChg>
        <pc:spChg chg="mod">
          <ac:chgData name="Alexis Perumal" userId="6bacb2ee70178176" providerId="LiveId" clId="{BFA4FF2B-A1B5-114E-AA3F-FEA301CD5D67}" dt="2020-04-08T04:54:34.872" v="1007" actId="207"/>
          <ac:spMkLst>
            <pc:docMk/>
            <pc:sldMk cId="3872068371" sldId="303"/>
            <ac:spMk id="28" creationId="{6E0841A6-B6D2-7E46-821E-B1B2A681F67B}"/>
          </ac:spMkLst>
        </pc:spChg>
        <pc:spChg chg="mod">
          <ac:chgData name="Alexis Perumal" userId="6bacb2ee70178176" providerId="LiveId" clId="{BFA4FF2B-A1B5-114E-AA3F-FEA301CD5D67}" dt="2020-04-08T07:35:04.524" v="2589" actId="113"/>
          <ac:spMkLst>
            <pc:docMk/>
            <pc:sldMk cId="3872068371" sldId="303"/>
            <ac:spMk id="30" creationId="{7AE2918A-6B2E-D24C-B3CE-DF90BEA20A58}"/>
          </ac:spMkLst>
        </pc:spChg>
        <pc:spChg chg="mod">
          <ac:chgData name="Alexis Perumal" userId="6bacb2ee70178176" providerId="LiveId" clId="{BFA4FF2B-A1B5-114E-AA3F-FEA301CD5D67}" dt="2020-04-08T04:54:40.105" v="1008" actId="207"/>
          <ac:spMkLst>
            <pc:docMk/>
            <pc:sldMk cId="3872068371" sldId="303"/>
            <ac:spMk id="32" creationId="{55712276-B1A0-0546-9859-6D17F5BE97F3}"/>
          </ac:spMkLst>
        </pc:spChg>
        <pc:spChg chg="del">
          <ac:chgData name="Alexis Perumal" userId="6bacb2ee70178176" providerId="LiveId" clId="{BFA4FF2B-A1B5-114E-AA3F-FEA301CD5D67}" dt="2020-04-08T04:54:12.639" v="1004" actId="478"/>
          <ac:spMkLst>
            <pc:docMk/>
            <pc:sldMk cId="3872068371" sldId="303"/>
            <ac:spMk id="34" creationId="{1B51A22D-32A4-8849-8671-E08D446A66BF}"/>
          </ac:spMkLst>
        </pc:spChg>
      </pc:sldChg>
      <pc:sldChg chg="addSp delSp modSp add">
        <pc:chgData name="Alexis Perumal" userId="6bacb2ee70178176" providerId="LiveId" clId="{BFA4FF2B-A1B5-114E-AA3F-FEA301CD5D67}" dt="2020-04-08T07:37:28.597" v="2610" actId="1076"/>
        <pc:sldMkLst>
          <pc:docMk/>
          <pc:sldMk cId="2258911787" sldId="304"/>
        </pc:sldMkLst>
        <pc:spChg chg="mod">
          <ac:chgData name="Alexis Perumal" userId="6bacb2ee70178176" providerId="LiveId" clId="{BFA4FF2B-A1B5-114E-AA3F-FEA301CD5D67}" dt="2020-04-08T05:04:13.788" v="1089" actId="255"/>
          <ac:spMkLst>
            <pc:docMk/>
            <pc:sldMk cId="2258911787" sldId="304"/>
            <ac:spMk id="2" creationId="{B6AEAD6D-9CA6-BB4A-AF57-6AE8D1710757}"/>
          </ac:spMkLst>
        </pc:spChg>
        <pc:spChg chg="del mod">
          <ac:chgData name="Alexis Perumal" userId="6bacb2ee70178176" providerId="LiveId" clId="{BFA4FF2B-A1B5-114E-AA3F-FEA301CD5D67}" dt="2020-04-08T05:02:45.808" v="1058" actId="478"/>
          <ac:spMkLst>
            <pc:docMk/>
            <pc:sldMk cId="2258911787" sldId="304"/>
            <ac:spMk id="3" creationId="{62DB37FC-D1CF-C341-81A5-D182FA254D52}"/>
          </ac:spMkLst>
        </pc:spChg>
        <pc:spChg chg="add mod">
          <ac:chgData name="Alexis Perumal" userId="6bacb2ee70178176" providerId="LiveId" clId="{BFA4FF2B-A1B5-114E-AA3F-FEA301CD5D67}" dt="2020-04-08T07:37:28.597" v="2610" actId="1076"/>
          <ac:spMkLst>
            <pc:docMk/>
            <pc:sldMk cId="2258911787" sldId="304"/>
            <ac:spMk id="6" creationId="{D4BCE694-0E96-4B48-ACDF-7DF1E524CCB6}"/>
          </ac:spMkLst>
        </pc:spChg>
        <pc:picChg chg="add del mod">
          <ac:chgData name="Alexis Perumal" userId="6bacb2ee70178176" providerId="LiveId" clId="{BFA4FF2B-A1B5-114E-AA3F-FEA301CD5D67}" dt="2020-04-08T05:03:25.009" v="1063" actId="478"/>
          <ac:picMkLst>
            <pc:docMk/>
            <pc:sldMk cId="2258911787" sldId="304"/>
            <ac:picMk id="4" creationId="{FC56C5DE-6F50-DB4C-A1CF-1A5EFF0063CD}"/>
          </ac:picMkLst>
        </pc:picChg>
        <pc:picChg chg="add mod">
          <ac:chgData name="Alexis Perumal" userId="6bacb2ee70178176" providerId="LiveId" clId="{BFA4FF2B-A1B5-114E-AA3F-FEA301CD5D67}" dt="2020-04-08T05:03:38.061" v="1069" actId="1076"/>
          <ac:picMkLst>
            <pc:docMk/>
            <pc:sldMk cId="2258911787" sldId="304"/>
            <ac:picMk id="5" creationId="{68C1EF9D-FB48-0048-BA5F-0C3327BBDA61}"/>
          </ac:picMkLst>
        </pc:picChg>
      </pc:sldChg>
      <pc:sldChg chg="delSp modSp add del">
        <pc:chgData name="Alexis Perumal" userId="6bacb2ee70178176" providerId="LiveId" clId="{BFA4FF2B-A1B5-114E-AA3F-FEA301CD5D67}" dt="2020-04-08T04:56:50.151" v="1019" actId="2696"/>
        <pc:sldMkLst>
          <pc:docMk/>
          <pc:sldMk cId="2323424265" sldId="304"/>
        </pc:sldMkLst>
        <pc:spChg chg="mod">
          <ac:chgData name="Alexis Perumal" userId="6bacb2ee70178176" providerId="LiveId" clId="{BFA4FF2B-A1B5-114E-AA3F-FEA301CD5D67}" dt="2020-04-08T04:55:04.963" v="1013" actId="207"/>
          <ac:spMkLst>
            <pc:docMk/>
            <pc:sldMk cId="2323424265" sldId="304"/>
            <ac:spMk id="7" creationId="{A52CEDE5-3273-D440-AC95-0821D969FC9F}"/>
          </ac:spMkLst>
        </pc:spChg>
        <pc:spChg chg="mod">
          <ac:chgData name="Alexis Perumal" userId="6bacb2ee70178176" providerId="LiveId" clId="{BFA4FF2B-A1B5-114E-AA3F-FEA301CD5D67}" dt="2020-04-08T04:54:52.766" v="1010" actId="207"/>
          <ac:spMkLst>
            <pc:docMk/>
            <pc:sldMk cId="2323424265" sldId="304"/>
            <ac:spMk id="28" creationId="{6E0841A6-B6D2-7E46-821E-B1B2A681F67B}"/>
          </ac:spMkLst>
        </pc:spChg>
        <pc:spChg chg="mod">
          <ac:chgData name="Alexis Perumal" userId="6bacb2ee70178176" providerId="LiveId" clId="{BFA4FF2B-A1B5-114E-AA3F-FEA301CD5D67}" dt="2020-04-08T04:54:56.050" v="1011" actId="207"/>
          <ac:spMkLst>
            <pc:docMk/>
            <pc:sldMk cId="2323424265" sldId="304"/>
            <ac:spMk id="30" creationId="{7AE2918A-6B2E-D24C-B3CE-DF90BEA20A58}"/>
          </ac:spMkLst>
        </pc:spChg>
        <pc:spChg chg="mod">
          <ac:chgData name="Alexis Perumal" userId="6bacb2ee70178176" providerId="LiveId" clId="{BFA4FF2B-A1B5-114E-AA3F-FEA301CD5D67}" dt="2020-04-08T04:55:01.421" v="1012" actId="207"/>
          <ac:spMkLst>
            <pc:docMk/>
            <pc:sldMk cId="2323424265" sldId="304"/>
            <ac:spMk id="32" creationId="{55712276-B1A0-0546-9859-6D17F5BE97F3}"/>
          </ac:spMkLst>
        </pc:spChg>
        <pc:spChg chg="del">
          <ac:chgData name="Alexis Perumal" userId="6bacb2ee70178176" providerId="LiveId" clId="{BFA4FF2B-A1B5-114E-AA3F-FEA301CD5D67}" dt="2020-04-08T04:54:45.234" v="1009" actId="478"/>
          <ac:spMkLst>
            <pc:docMk/>
            <pc:sldMk cId="2323424265" sldId="304"/>
            <ac:spMk id="35" creationId="{B8D086AF-1786-B149-A490-A868D528D63B}"/>
          </ac:spMkLst>
        </pc:spChg>
        <pc:picChg chg="mod">
          <ac:chgData name="Alexis Perumal" userId="6bacb2ee70178176" providerId="LiveId" clId="{BFA4FF2B-A1B5-114E-AA3F-FEA301CD5D67}" dt="2020-04-08T04:55:39.749" v="1017"/>
          <ac:picMkLst>
            <pc:docMk/>
            <pc:sldMk cId="2323424265" sldId="304"/>
            <ac:picMk id="8" creationId="{9CF95171-EC79-7345-8F4E-F680999572A9}"/>
          </ac:picMkLst>
        </pc:picChg>
      </pc:sldChg>
      <pc:sldChg chg="add del">
        <pc:chgData name="Alexis Perumal" userId="6bacb2ee70178176" providerId="LiveId" clId="{BFA4FF2B-A1B5-114E-AA3F-FEA301CD5D67}" dt="2020-04-08T04:52:19.188" v="988" actId="2696"/>
        <pc:sldMkLst>
          <pc:docMk/>
          <pc:sldMk cId="2815395807" sldId="304"/>
        </pc:sldMkLst>
      </pc:sldChg>
      <pc:sldChg chg="add del">
        <pc:chgData name="Alexis Perumal" userId="6bacb2ee70178176" providerId="LiveId" clId="{BFA4FF2B-A1B5-114E-AA3F-FEA301CD5D67}" dt="2020-04-08T04:52:19.377" v="989" actId="2696"/>
        <pc:sldMkLst>
          <pc:docMk/>
          <pc:sldMk cId="2973258052" sldId="305"/>
        </pc:sldMkLst>
      </pc:sldChg>
      <pc:sldChg chg="add del">
        <pc:chgData name="Alexis Perumal" userId="6bacb2ee70178176" providerId="LiveId" clId="{BFA4FF2B-A1B5-114E-AA3F-FEA301CD5D67}" dt="2020-04-08T04:56:50.351" v="1020" actId="2696"/>
        <pc:sldMkLst>
          <pc:docMk/>
          <pc:sldMk cId="3772451177" sldId="305"/>
        </pc:sldMkLst>
      </pc:sldChg>
      <pc:sldChg chg="addSp delSp modSp add">
        <pc:chgData name="Alexis Perumal" userId="6bacb2ee70178176" providerId="LiveId" clId="{BFA4FF2B-A1B5-114E-AA3F-FEA301CD5D67}" dt="2020-04-08T07:37:31.558" v="2611"/>
        <pc:sldMkLst>
          <pc:docMk/>
          <pc:sldMk cId="3885615086" sldId="305"/>
        </pc:sldMkLst>
        <pc:spChg chg="mod">
          <ac:chgData name="Alexis Perumal" userId="6bacb2ee70178176" providerId="LiveId" clId="{BFA4FF2B-A1B5-114E-AA3F-FEA301CD5D67}" dt="2020-04-08T06:10:31.287" v="2295" actId="20577"/>
          <ac:spMkLst>
            <pc:docMk/>
            <pc:sldMk cId="3885615086" sldId="305"/>
            <ac:spMk id="2" creationId="{B6AEAD6D-9CA6-BB4A-AF57-6AE8D1710757}"/>
          </ac:spMkLst>
        </pc:spChg>
        <pc:spChg chg="add">
          <ac:chgData name="Alexis Perumal" userId="6bacb2ee70178176" providerId="LiveId" clId="{BFA4FF2B-A1B5-114E-AA3F-FEA301CD5D67}" dt="2020-04-08T07:37:31.558" v="2611"/>
          <ac:spMkLst>
            <pc:docMk/>
            <pc:sldMk cId="3885615086" sldId="305"/>
            <ac:spMk id="9" creationId="{7B7E6402-6F4B-FC4E-8FA1-859E89DD28B6}"/>
          </ac:spMkLst>
        </pc:spChg>
        <pc:picChg chg="add del mod">
          <ac:chgData name="Alexis Perumal" userId="6bacb2ee70178176" providerId="LiveId" clId="{BFA4FF2B-A1B5-114E-AA3F-FEA301CD5D67}" dt="2020-04-08T05:10:18.753" v="1122" actId="478"/>
          <ac:picMkLst>
            <pc:docMk/>
            <pc:sldMk cId="3885615086" sldId="305"/>
            <ac:picMk id="3" creationId="{F75B82CF-F37B-6A47-A280-DE0E6F0F7ADF}"/>
          </ac:picMkLst>
        </pc:picChg>
        <pc:picChg chg="add del mod">
          <ac:chgData name="Alexis Perumal" userId="6bacb2ee70178176" providerId="LiveId" clId="{BFA4FF2B-A1B5-114E-AA3F-FEA301CD5D67}" dt="2020-04-08T05:10:20.195" v="1123" actId="478"/>
          <ac:picMkLst>
            <pc:docMk/>
            <pc:sldMk cId="3885615086" sldId="305"/>
            <ac:picMk id="4" creationId="{242A8D46-9DDE-D449-A3BE-466932F277DE}"/>
          </ac:picMkLst>
        </pc:picChg>
        <pc:picChg chg="del mod">
          <ac:chgData name="Alexis Perumal" userId="6bacb2ee70178176" providerId="LiveId" clId="{BFA4FF2B-A1B5-114E-AA3F-FEA301CD5D67}" dt="2020-04-08T06:15:05.785" v="2357" actId="478"/>
          <ac:picMkLst>
            <pc:docMk/>
            <pc:sldMk cId="3885615086" sldId="305"/>
            <ac:picMk id="5" creationId="{68C1EF9D-FB48-0048-BA5F-0C3327BBDA61}"/>
          </ac:picMkLst>
        </pc:picChg>
        <pc:picChg chg="add mod">
          <ac:chgData name="Alexis Perumal" userId="6bacb2ee70178176" providerId="LiveId" clId="{BFA4FF2B-A1B5-114E-AA3F-FEA301CD5D67}" dt="2020-04-08T06:17:00.171" v="2384" actId="1076"/>
          <ac:picMkLst>
            <pc:docMk/>
            <pc:sldMk cId="3885615086" sldId="305"/>
            <ac:picMk id="6" creationId="{6B7EDE75-E7BB-5549-BC38-82E51C7D0B1C}"/>
          </ac:picMkLst>
        </pc:picChg>
        <pc:picChg chg="add del mod">
          <ac:chgData name="Alexis Perumal" userId="6bacb2ee70178176" providerId="LiveId" clId="{BFA4FF2B-A1B5-114E-AA3F-FEA301CD5D67}" dt="2020-04-08T05:11:41.366" v="1134" actId="478"/>
          <ac:picMkLst>
            <pc:docMk/>
            <pc:sldMk cId="3885615086" sldId="305"/>
            <ac:picMk id="7" creationId="{C0CBB5FD-B21A-D646-8E88-3675A5B30A59}"/>
          </ac:picMkLst>
        </pc:picChg>
        <pc:picChg chg="add mod">
          <ac:chgData name="Alexis Perumal" userId="6bacb2ee70178176" providerId="LiveId" clId="{BFA4FF2B-A1B5-114E-AA3F-FEA301CD5D67}" dt="2020-04-08T06:17:00.171" v="2384" actId="1076"/>
          <ac:picMkLst>
            <pc:docMk/>
            <pc:sldMk cId="3885615086" sldId="305"/>
            <ac:picMk id="8" creationId="{B528F0CF-931A-B347-A7DC-3ED14D549B3F}"/>
          </ac:picMkLst>
        </pc:picChg>
      </pc:sldChg>
      <pc:sldChg chg="addSp delSp modSp add">
        <pc:chgData name="Alexis Perumal" userId="6bacb2ee70178176" providerId="LiveId" clId="{BFA4FF2B-A1B5-114E-AA3F-FEA301CD5D67}" dt="2020-04-08T07:37:35.098" v="2612"/>
        <pc:sldMkLst>
          <pc:docMk/>
          <pc:sldMk cId="546768209" sldId="306"/>
        </pc:sldMkLst>
        <pc:spChg chg="mod">
          <ac:chgData name="Alexis Perumal" userId="6bacb2ee70178176" providerId="LiveId" clId="{BFA4FF2B-A1B5-114E-AA3F-FEA301CD5D67}" dt="2020-04-08T06:10:36.170" v="2296" actId="20577"/>
          <ac:spMkLst>
            <pc:docMk/>
            <pc:sldMk cId="546768209" sldId="306"/>
            <ac:spMk id="2" creationId="{B6AEAD6D-9CA6-BB4A-AF57-6AE8D1710757}"/>
          </ac:spMkLst>
        </pc:spChg>
        <pc:spChg chg="add">
          <ac:chgData name="Alexis Perumal" userId="6bacb2ee70178176" providerId="LiveId" clId="{BFA4FF2B-A1B5-114E-AA3F-FEA301CD5D67}" dt="2020-04-08T07:37:35.098" v="2612"/>
          <ac:spMkLst>
            <pc:docMk/>
            <pc:sldMk cId="546768209" sldId="306"/>
            <ac:spMk id="11" creationId="{225ACB61-857C-3445-B92E-D5FFE4D0B482}"/>
          </ac:spMkLst>
        </pc:spChg>
        <pc:picChg chg="add mod">
          <ac:chgData name="Alexis Perumal" userId="6bacb2ee70178176" providerId="LiveId" clId="{BFA4FF2B-A1B5-114E-AA3F-FEA301CD5D67}" dt="2020-04-08T06:17:32.139" v="2414" actId="1036"/>
          <ac:picMkLst>
            <pc:docMk/>
            <pc:sldMk cId="546768209" sldId="306"/>
            <ac:picMk id="3" creationId="{40551D5E-4D93-0A4E-A50F-A02157A51074}"/>
          </ac:picMkLst>
        </pc:picChg>
        <pc:picChg chg="add mod">
          <ac:chgData name="Alexis Perumal" userId="6bacb2ee70178176" providerId="LiveId" clId="{BFA4FF2B-A1B5-114E-AA3F-FEA301CD5D67}" dt="2020-04-08T06:17:32.139" v="2414" actId="1036"/>
          <ac:picMkLst>
            <pc:docMk/>
            <pc:sldMk cId="546768209" sldId="306"/>
            <ac:picMk id="4" creationId="{C09EBD7D-9E10-904B-A182-9E13B149C97E}"/>
          </ac:picMkLst>
        </pc:picChg>
        <pc:picChg chg="del mod">
          <ac:chgData name="Alexis Perumal" userId="6bacb2ee70178176" providerId="LiveId" clId="{BFA4FF2B-A1B5-114E-AA3F-FEA301CD5D67}" dt="2020-04-08T06:15:00.447" v="2356" actId="478"/>
          <ac:picMkLst>
            <pc:docMk/>
            <pc:sldMk cId="546768209" sldId="306"/>
            <ac:picMk id="5" creationId="{68C1EF9D-FB48-0048-BA5F-0C3327BBDA61}"/>
          </ac:picMkLst>
        </pc:picChg>
        <pc:picChg chg="del">
          <ac:chgData name="Alexis Perumal" userId="6bacb2ee70178176" providerId="LiveId" clId="{BFA4FF2B-A1B5-114E-AA3F-FEA301CD5D67}" dt="2020-04-08T05:12:30.591" v="1172" actId="478"/>
          <ac:picMkLst>
            <pc:docMk/>
            <pc:sldMk cId="546768209" sldId="306"/>
            <ac:picMk id="6" creationId="{6B7EDE75-E7BB-5549-BC38-82E51C7D0B1C}"/>
          </ac:picMkLst>
        </pc:picChg>
        <pc:picChg chg="add mod">
          <ac:chgData name="Alexis Perumal" userId="6bacb2ee70178176" providerId="LiveId" clId="{BFA4FF2B-A1B5-114E-AA3F-FEA301CD5D67}" dt="2020-04-08T06:17:32.139" v="2414" actId="1036"/>
          <ac:picMkLst>
            <pc:docMk/>
            <pc:sldMk cId="546768209" sldId="306"/>
            <ac:picMk id="7" creationId="{F1926F8A-A721-8A49-8C18-5C6AB10EE11B}"/>
          </ac:picMkLst>
        </pc:picChg>
        <pc:picChg chg="add mod">
          <ac:chgData name="Alexis Perumal" userId="6bacb2ee70178176" providerId="LiveId" clId="{BFA4FF2B-A1B5-114E-AA3F-FEA301CD5D67}" dt="2020-04-08T06:17:32.139" v="2414" actId="1036"/>
          <ac:picMkLst>
            <pc:docMk/>
            <pc:sldMk cId="546768209" sldId="306"/>
            <ac:picMk id="8" creationId="{BCDDA953-61F3-DD4D-B832-186F53060E1C}"/>
          </ac:picMkLst>
        </pc:picChg>
        <pc:picChg chg="add mod">
          <ac:chgData name="Alexis Perumal" userId="6bacb2ee70178176" providerId="LiveId" clId="{BFA4FF2B-A1B5-114E-AA3F-FEA301CD5D67}" dt="2020-04-08T06:17:13.127" v="2386" actId="1076"/>
          <ac:picMkLst>
            <pc:docMk/>
            <pc:sldMk cId="546768209" sldId="306"/>
            <ac:picMk id="9" creationId="{B53515D0-06D8-0846-884A-C573109038C9}"/>
          </ac:picMkLst>
        </pc:picChg>
        <pc:picChg chg="add mod">
          <ac:chgData name="Alexis Perumal" userId="6bacb2ee70178176" providerId="LiveId" clId="{BFA4FF2B-A1B5-114E-AA3F-FEA301CD5D67}" dt="2020-04-08T06:17:24.137" v="2395" actId="1036"/>
          <ac:picMkLst>
            <pc:docMk/>
            <pc:sldMk cId="546768209" sldId="306"/>
            <ac:picMk id="10" creationId="{3A1BD897-3E33-2A4C-BE9B-0B99DD0CEF08}"/>
          </ac:picMkLst>
        </pc:picChg>
      </pc:sldChg>
      <pc:sldChg chg="add del">
        <pc:chgData name="Alexis Perumal" userId="6bacb2ee70178176" providerId="LiveId" clId="{BFA4FF2B-A1B5-114E-AA3F-FEA301CD5D67}" dt="2020-04-08T04:56:50.547" v="1021" actId="2696"/>
        <pc:sldMkLst>
          <pc:docMk/>
          <pc:sldMk cId="3284553060" sldId="306"/>
        </pc:sldMkLst>
      </pc:sldChg>
      <pc:sldChg chg="addSp delSp modSp add ord">
        <pc:chgData name="Alexis Perumal" userId="6bacb2ee70178176" providerId="LiveId" clId="{BFA4FF2B-A1B5-114E-AA3F-FEA301CD5D67}" dt="2020-04-08T07:37:37.867" v="2613"/>
        <pc:sldMkLst>
          <pc:docMk/>
          <pc:sldMk cId="3315441484" sldId="307"/>
        </pc:sldMkLst>
        <pc:spChg chg="mod">
          <ac:chgData name="Alexis Perumal" userId="6bacb2ee70178176" providerId="LiveId" clId="{BFA4FF2B-A1B5-114E-AA3F-FEA301CD5D67}" dt="2020-04-08T07:30:30.416" v="2553" actId="20577"/>
          <ac:spMkLst>
            <pc:docMk/>
            <pc:sldMk cId="3315441484" sldId="307"/>
            <ac:spMk id="2" creationId="{B6AEAD6D-9CA6-BB4A-AF57-6AE8D1710757}"/>
          </ac:spMkLst>
        </pc:spChg>
        <pc:spChg chg="add del mod">
          <ac:chgData name="Alexis Perumal" userId="6bacb2ee70178176" providerId="LiveId" clId="{BFA4FF2B-A1B5-114E-AA3F-FEA301CD5D67}" dt="2020-04-08T07:36:05.793" v="2591" actId="478"/>
          <ac:spMkLst>
            <pc:docMk/>
            <pc:sldMk cId="3315441484" sldId="307"/>
            <ac:spMk id="10" creationId="{2144514F-D8D8-0D4C-943A-7F68CED727A2}"/>
          </ac:spMkLst>
        </pc:spChg>
        <pc:spChg chg="add">
          <ac:chgData name="Alexis Perumal" userId="6bacb2ee70178176" providerId="LiveId" clId="{BFA4FF2B-A1B5-114E-AA3F-FEA301CD5D67}" dt="2020-04-08T07:37:37.867" v="2613"/>
          <ac:spMkLst>
            <pc:docMk/>
            <pc:sldMk cId="3315441484" sldId="307"/>
            <ac:spMk id="11" creationId="{6302779A-8E89-A546-AAB7-282A0CD58FE7}"/>
          </ac:spMkLst>
        </pc:spChg>
        <pc:picChg chg="del">
          <ac:chgData name="Alexis Perumal" userId="6bacb2ee70178176" providerId="LiveId" clId="{BFA4FF2B-A1B5-114E-AA3F-FEA301CD5D67}" dt="2020-04-08T05:16:11.025" v="1225" actId="478"/>
          <ac:picMkLst>
            <pc:docMk/>
            <pc:sldMk cId="3315441484" sldId="307"/>
            <ac:picMk id="3" creationId="{40551D5E-4D93-0A4E-A50F-A02157A51074}"/>
          </ac:picMkLst>
        </pc:picChg>
        <pc:picChg chg="del">
          <ac:chgData name="Alexis Perumal" userId="6bacb2ee70178176" providerId="LiveId" clId="{BFA4FF2B-A1B5-114E-AA3F-FEA301CD5D67}" dt="2020-04-08T05:16:13.010" v="1226" actId="478"/>
          <ac:picMkLst>
            <pc:docMk/>
            <pc:sldMk cId="3315441484" sldId="307"/>
            <ac:picMk id="4" creationId="{C09EBD7D-9E10-904B-A182-9E13B149C97E}"/>
          </ac:picMkLst>
        </pc:picChg>
        <pc:picChg chg="add del">
          <ac:chgData name="Alexis Perumal" userId="6bacb2ee70178176" providerId="LiveId" clId="{BFA4FF2B-A1B5-114E-AA3F-FEA301CD5D67}" dt="2020-04-08T06:23:14.550" v="2422" actId="478"/>
          <ac:picMkLst>
            <pc:docMk/>
            <pc:sldMk cId="3315441484" sldId="307"/>
            <ac:picMk id="5" creationId="{68C1EF9D-FB48-0048-BA5F-0C3327BBDA61}"/>
          </ac:picMkLst>
        </pc:picChg>
        <pc:picChg chg="add mod">
          <ac:chgData name="Alexis Perumal" userId="6bacb2ee70178176" providerId="LiveId" clId="{BFA4FF2B-A1B5-114E-AA3F-FEA301CD5D67}" dt="2020-04-08T06:23:04.924" v="2419" actId="1076"/>
          <ac:picMkLst>
            <pc:docMk/>
            <pc:sldMk cId="3315441484" sldId="307"/>
            <ac:picMk id="6" creationId="{0838F028-A021-BB45-8E6F-870A336CFFE9}"/>
          </ac:picMkLst>
        </pc:picChg>
        <pc:picChg chg="del">
          <ac:chgData name="Alexis Perumal" userId="6bacb2ee70178176" providerId="LiveId" clId="{BFA4FF2B-A1B5-114E-AA3F-FEA301CD5D67}" dt="2020-04-08T05:16:14.448" v="1227" actId="478"/>
          <ac:picMkLst>
            <pc:docMk/>
            <pc:sldMk cId="3315441484" sldId="307"/>
            <ac:picMk id="7" creationId="{F1926F8A-A721-8A49-8C18-5C6AB10EE11B}"/>
          </ac:picMkLst>
        </pc:picChg>
        <pc:picChg chg="del">
          <ac:chgData name="Alexis Perumal" userId="6bacb2ee70178176" providerId="LiveId" clId="{BFA4FF2B-A1B5-114E-AA3F-FEA301CD5D67}" dt="2020-04-08T05:16:15.945" v="1228" actId="478"/>
          <ac:picMkLst>
            <pc:docMk/>
            <pc:sldMk cId="3315441484" sldId="307"/>
            <ac:picMk id="8" creationId="{BCDDA953-61F3-DD4D-B832-186F53060E1C}"/>
          </ac:picMkLst>
        </pc:picChg>
        <pc:picChg chg="add mod">
          <ac:chgData name="Alexis Perumal" userId="6bacb2ee70178176" providerId="LiveId" clId="{BFA4FF2B-A1B5-114E-AA3F-FEA301CD5D67}" dt="2020-04-08T06:23:06.487" v="2420" actId="1076"/>
          <ac:picMkLst>
            <pc:docMk/>
            <pc:sldMk cId="3315441484" sldId="307"/>
            <ac:picMk id="9" creationId="{DA88D7C0-883E-F54C-9882-B52334C804C8}"/>
          </ac:picMkLst>
        </pc:picChg>
      </pc:sldChg>
      <pc:sldChg chg="addSp delSp modSp add modAnim">
        <pc:chgData name="Alexis Perumal" userId="6bacb2ee70178176" providerId="LiveId" clId="{BFA4FF2B-A1B5-114E-AA3F-FEA301CD5D67}" dt="2020-04-08T07:31:30.299" v="2559"/>
        <pc:sldMkLst>
          <pc:docMk/>
          <pc:sldMk cId="35961986" sldId="308"/>
        </pc:sldMkLst>
        <pc:spChg chg="del">
          <ac:chgData name="Alexis Perumal" userId="6bacb2ee70178176" providerId="LiveId" clId="{BFA4FF2B-A1B5-114E-AA3F-FEA301CD5D67}" dt="2020-04-08T05:17:40.452" v="1254" actId="478"/>
          <ac:spMkLst>
            <pc:docMk/>
            <pc:sldMk cId="35961986" sldId="308"/>
            <ac:spMk id="2" creationId="{F2750533-27F4-9446-B06A-4720BE9C9FF4}"/>
          </ac:spMkLst>
        </pc:spChg>
        <pc:spChg chg="mod">
          <ac:chgData name="Alexis Perumal" userId="6bacb2ee70178176" providerId="LiveId" clId="{BFA4FF2B-A1B5-114E-AA3F-FEA301CD5D67}" dt="2020-04-08T07:30:59.258" v="2558" actId="122"/>
          <ac:spMkLst>
            <pc:docMk/>
            <pc:sldMk cId="35961986" sldId="308"/>
            <ac:spMk id="3" creationId="{360194CF-0497-8643-A910-5942FDBE3816}"/>
          </ac:spMkLst>
        </pc:spChg>
        <pc:spChg chg="add mod">
          <ac:chgData name="Alexis Perumal" userId="6bacb2ee70178176" providerId="LiveId" clId="{BFA4FF2B-A1B5-114E-AA3F-FEA301CD5D67}" dt="2020-04-08T05:18:32.359" v="1351" actId="5793"/>
          <ac:spMkLst>
            <pc:docMk/>
            <pc:sldMk cId="35961986" sldId="308"/>
            <ac:spMk id="4" creationId="{FEEFBB42-2508-D844-9847-03B711B55870}"/>
          </ac:spMkLst>
        </pc:spChg>
      </pc:sldChg>
      <pc:sldChg chg="addSp delSp modSp add">
        <pc:chgData name="Alexis Perumal" userId="6bacb2ee70178176" providerId="LiveId" clId="{BFA4FF2B-A1B5-114E-AA3F-FEA301CD5D67}" dt="2020-04-08T07:37:47.136" v="2614"/>
        <pc:sldMkLst>
          <pc:docMk/>
          <pc:sldMk cId="3957732240" sldId="309"/>
        </pc:sldMkLst>
        <pc:spChg chg="mod">
          <ac:chgData name="Alexis Perumal" userId="6bacb2ee70178176" providerId="LiveId" clId="{BFA4FF2B-A1B5-114E-AA3F-FEA301CD5D67}" dt="2020-04-08T05:38:17.946" v="1767" actId="1035"/>
          <ac:spMkLst>
            <pc:docMk/>
            <pc:sldMk cId="3957732240" sldId="309"/>
            <ac:spMk id="2" creationId="{D03B4095-4995-BB42-9366-9AC2FBC9AE26}"/>
          </ac:spMkLst>
        </pc:spChg>
        <pc:spChg chg="del mod">
          <ac:chgData name="Alexis Perumal" userId="6bacb2ee70178176" providerId="LiveId" clId="{BFA4FF2B-A1B5-114E-AA3F-FEA301CD5D67}" dt="2020-04-08T05:20:31.383" v="1433" actId="478"/>
          <ac:spMkLst>
            <pc:docMk/>
            <pc:sldMk cId="3957732240" sldId="309"/>
            <ac:spMk id="3" creationId="{266A3EF9-84C1-744D-B79A-BAE0F257F0DE}"/>
          </ac:spMkLst>
        </pc:spChg>
        <pc:spChg chg="add mod">
          <ac:chgData name="Alexis Perumal" userId="6bacb2ee70178176" providerId="LiveId" clId="{BFA4FF2B-A1B5-114E-AA3F-FEA301CD5D67}" dt="2020-04-08T06:12:51.856" v="2342" actId="113"/>
          <ac:spMkLst>
            <pc:docMk/>
            <pc:sldMk cId="3957732240" sldId="309"/>
            <ac:spMk id="5" creationId="{FDDFD3A0-BAA9-5C4C-8F11-AE9A7056ABB9}"/>
          </ac:spMkLst>
        </pc:spChg>
        <pc:spChg chg="add mod">
          <ac:chgData name="Alexis Perumal" userId="6bacb2ee70178176" providerId="LiveId" clId="{BFA4FF2B-A1B5-114E-AA3F-FEA301CD5D67}" dt="2020-04-08T06:12:45.273" v="2340" actId="113"/>
          <ac:spMkLst>
            <pc:docMk/>
            <pc:sldMk cId="3957732240" sldId="309"/>
            <ac:spMk id="7" creationId="{0EFCE446-14DD-9F4A-9A8D-D585EF154C09}"/>
          </ac:spMkLst>
        </pc:spChg>
        <pc:spChg chg="add mod">
          <ac:chgData name="Alexis Perumal" userId="6bacb2ee70178176" providerId="LiveId" clId="{BFA4FF2B-A1B5-114E-AA3F-FEA301CD5D67}" dt="2020-04-08T06:12:48.682" v="2341" actId="113"/>
          <ac:spMkLst>
            <pc:docMk/>
            <pc:sldMk cId="3957732240" sldId="309"/>
            <ac:spMk id="9" creationId="{0D621E95-8882-3041-A166-2BD1B8881A8E}"/>
          </ac:spMkLst>
        </pc:spChg>
        <pc:spChg chg="add mod">
          <ac:chgData name="Alexis Perumal" userId="6bacb2ee70178176" providerId="LiveId" clId="{BFA4FF2B-A1B5-114E-AA3F-FEA301CD5D67}" dt="2020-04-08T06:12:42.527" v="2339" actId="113"/>
          <ac:spMkLst>
            <pc:docMk/>
            <pc:sldMk cId="3957732240" sldId="309"/>
            <ac:spMk id="11" creationId="{2AD50DEE-9E38-1840-9151-DE7F527F2219}"/>
          </ac:spMkLst>
        </pc:spChg>
        <pc:spChg chg="add mod">
          <ac:chgData name="Alexis Perumal" userId="6bacb2ee70178176" providerId="LiveId" clId="{BFA4FF2B-A1B5-114E-AA3F-FEA301CD5D67}" dt="2020-04-08T06:12:55.047" v="2343" actId="113"/>
          <ac:spMkLst>
            <pc:docMk/>
            <pc:sldMk cId="3957732240" sldId="309"/>
            <ac:spMk id="13" creationId="{93D99545-3AFE-604D-913B-383E9205463F}"/>
          </ac:spMkLst>
        </pc:spChg>
        <pc:spChg chg="add mod">
          <ac:chgData name="Alexis Perumal" userId="6bacb2ee70178176" providerId="LiveId" clId="{BFA4FF2B-A1B5-114E-AA3F-FEA301CD5D67}" dt="2020-04-08T07:27:38.892" v="2528" actId="1076"/>
          <ac:spMkLst>
            <pc:docMk/>
            <pc:sldMk cId="3957732240" sldId="309"/>
            <ac:spMk id="16" creationId="{A35787D6-2667-FF4B-B52F-2EBC8405EEC4}"/>
          </ac:spMkLst>
        </pc:spChg>
        <pc:spChg chg="add mod">
          <ac:chgData name="Alexis Perumal" userId="6bacb2ee70178176" providerId="LiveId" clId="{BFA4FF2B-A1B5-114E-AA3F-FEA301CD5D67}" dt="2020-04-08T06:12:36.614" v="2338" actId="20577"/>
          <ac:spMkLst>
            <pc:docMk/>
            <pc:sldMk cId="3957732240" sldId="309"/>
            <ac:spMk id="17" creationId="{8436A683-489E-9148-90A2-91E2F2ADC715}"/>
          </ac:spMkLst>
        </pc:spChg>
        <pc:spChg chg="add">
          <ac:chgData name="Alexis Perumal" userId="6bacb2ee70178176" providerId="LiveId" clId="{BFA4FF2B-A1B5-114E-AA3F-FEA301CD5D67}" dt="2020-04-08T07:37:47.136" v="2614"/>
          <ac:spMkLst>
            <pc:docMk/>
            <pc:sldMk cId="3957732240" sldId="309"/>
            <ac:spMk id="36" creationId="{667603DC-232B-A446-AFA5-0E2F10866CAD}"/>
          </ac:spMkLst>
        </pc:spChg>
        <pc:picChg chg="add mod">
          <ac:chgData name="Alexis Perumal" userId="6bacb2ee70178176" providerId="LiveId" clId="{BFA4FF2B-A1B5-114E-AA3F-FEA301CD5D67}" dt="2020-04-08T06:12:31.932" v="2336" actId="1038"/>
          <ac:picMkLst>
            <pc:docMk/>
            <pc:sldMk cId="3957732240" sldId="309"/>
            <ac:picMk id="4" creationId="{89D6B990-2898-C24A-9E35-300127E5BDBC}"/>
          </ac:picMkLst>
        </pc:picChg>
        <pc:picChg chg="add mod">
          <ac:chgData name="Alexis Perumal" userId="6bacb2ee70178176" providerId="LiveId" clId="{BFA4FF2B-A1B5-114E-AA3F-FEA301CD5D67}" dt="2020-04-08T06:12:31.932" v="2336" actId="1038"/>
          <ac:picMkLst>
            <pc:docMk/>
            <pc:sldMk cId="3957732240" sldId="309"/>
            <ac:picMk id="6" creationId="{F21CDFEE-8AC3-3C4A-BB13-6F57E6F3E663}"/>
          </ac:picMkLst>
        </pc:picChg>
        <pc:picChg chg="add mod">
          <ac:chgData name="Alexis Perumal" userId="6bacb2ee70178176" providerId="LiveId" clId="{BFA4FF2B-A1B5-114E-AA3F-FEA301CD5D67}" dt="2020-04-08T06:12:31.932" v="2336" actId="1038"/>
          <ac:picMkLst>
            <pc:docMk/>
            <pc:sldMk cId="3957732240" sldId="309"/>
            <ac:picMk id="8" creationId="{3410C741-D92A-4343-BE35-8A7AC233A585}"/>
          </ac:picMkLst>
        </pc:picChg>
        <pc:picChg chg="add mod">
          <ac:chgData name="Alexis Perumal" userId="6bacb2ee70178176" providerId="LiveId" clId="{BFA4FF2B-A1B5-114E-AA3F-FEA301CD5D67}" dt="2020-04-08T06:12:31.932" v="2336" actId="1038"/>
          <ac:picMkLst>
            <pc:docMk/>
            <pc:sldMk cId="3957732240" sldId="309"/>
            <ac:picMk id="10" creationId="{4728A10B-EEF5-0B4F-B7E2-BABA80A1E5DB}"/>
          </ac:picMkLst>
        </pc:picChg>
        <pc:picChg chg="add mod">
          <ac:chgData name="Alexis Perumal" userId="6bacb2ee70178176" providerId="LiveId" clId="{BFA4FF2B-A1B5-114E-AA3F-FEA301CD5D67}" dt="2020-04-08T06:12:31.932" v="2336" actId="1038"/>
          <ac:picMkLst>
            <pc:docMk/>
            <pc:sldMk cId="3957732240" sldId="309"/>
            <ac:picMk id="12" creationId="{3EF0E01B-F0B8-CE4C-BE37-B327D19E3212}"/>
          </ac:picMkLst>
        </pc:picChg>
        <pc:picChg chg="add del mod">
          <ac:chgData name="Alexis Perumal" userId="6bacb2ee70178176" providerId="LiveId" clId="{BFA4FF2B-A1B5-114E-AA3F-FEA301CD5D67}" dt="2020-04-08T05:32:34.300" v="1631" actId="478"/>
          <ac:picMkLst>
            <pc:docMk/>
            <pc:sldMk cId="3957732240" sldId="309"/>
            <ac:picMk id="14" creationId="{8AC962F9-88F5-0D4B-9142-B3F23C78F6A8}"/>
          </ac:picMkLst>
        </pc:picChg>
        <pc:picChg chg="add mod">
          <ac:chgData name="Alexis Perumal" userId="6bacb2ee70178176" providerId="LiveId" clId="{BFA4FF2B-A1B5-114E-AA3F-FEA301CD5D67}" dt="2020-04-08T06:12:31.932" v="2336" actId="1038"/>
          <ac:picMkLst>
            <pc:docMk/>
            <pc:sldMk cId="3957732240" sldId="309"/>
            <ac:picMk id="15" creationId="{6202C421-A547-364C-B75F-D740A5ADEF41}"/>
          </ac:picMkLst>
        </pc:picChg>
        <pc:picChg chg="add mod">
          <ac:chgData name="Alexis Perumal" userId="6bacb2ee70178176" providerId="LiveId" clId="{BFA4FF2B-A1B5-114E-AA3F-FEA301CD5D67}" dt="2020-04-08T07:24:58.703" v="2504" actId="1076"/>
          <ac:picMkLst>
            <pc:docMk/>
            <pc:sldMk cId="3957732240" sldId="309"/>
            <ac:picMk id="30" creationId="{8FE13205-D760-AF40-8A5A-CCC9B57BF217}"/>
          </ac:picMkLst>
        </pc:picChg>
        <pc:picChg chg="add mod">
          <ac:chgData name="Alexis Perumal" userId="6bacb2ee70178176" providerId="LiveId" clId="{BFA4FF2B-A1B5-114E-AA3F-FEA301CD5D67}" dt="2020-04-08T07:27:28.377" v="2526" actId="14100"/>
          <ac:picMkLst>
            <pc:docMk/>
            <pc:sldMk cId="3957732240" sldId="309"/>
            <ac:picMk id="31" creationId="{99AD969B-717C-2442-9051-2C15CFA4E152}"/>
          </ac:picMkLst>
        </pc:picChg>
        <pc:picChg chg="add mod">
          <ac:chgData name="Alexis Perumal" userId="6bacb2ee70178176" providerId="LiveId" clId="{BFA4FF2B-A1B5-114E-AA3F-FEA301CD5D67}" dt="2020-04-08T07:26:04.679" v="2512" actId="14100"/>
          <ac:picMkLst>
            <pc:docMk/>
            <pc:sldMk cId="3957732240" sldId="309"/>
            <ac:picMk id="32" creationId="{3884E12C-5B23-7F4E-91F9-1F5B63644BE4}"/>
          </ac:picMkLst>
        </pc:picChg>
        <pc:picChg chg="add mod">
          <ac:chgData name="Alexis Perumal" userId="6bacb2ee70178176" providerId="LiveId" clId="{BFA4FF2B-A1B5-114E-AA3F-FEA301CD5D67}" dt="2020-04-08T07:26:27.469" v="2515" actId="14100"/>
          <ac:picMkLst>
            <pc:docMk/>
            <pc:sldMk cId="3957732240" sldId="309"/>
            <ac:picMk id="33" creationId="{8DE978CF-67DC-6F45-A474-C2AD80DEAE32}"/>
          </ac:picMkLst>
        </pc:picChg>
        <pc:picChg chg="add mod">
          <ac:chgData name="Alexis Perumal" userId="6bacb2ee70178176" providerId="LiveId" clId="{BFA4FF2B-A1B5-114E-AA3F-FEA301CD5D67}" dt="2020-04-08T07:27:43.719" v="2529" actId="1076"/>
          <ac:picMkLst>
            <pc:docMk/>
            <pc:sldMk cId="3957732240" sldId="309"/>
            <ac:picMk id="34" creationId="{AD4C4D8B-4327-7049-ABFB-F36A128DA52A}"/>
          </ac:picMkLst>
        </pc:picChg>
        <pc:picChg chg="add mod">
          <ac:chgData name="Alexis Perumal" userId="6bacb2ee70178176" providerId="LiveId" clId="{BFA4FF2B-A1B5-114E-AA3F-FEA301CD5D67}" dt="2020-04-08T07:27:33.394" v="2527" actId="1076"/>
          <ac:picMkLst>
            <pc:docMk/>
            <pc:sldMk cId="3957732240" sldId="309"/>
            <ac:picMk id="35" creationId="{CEE82F6F-4A31-9C4F-8D6D-A833F4DA4751}"/>
          </ac:picMkLst>
        </pc:picChg>
        <pc:cxnChg chg="add mod">
          <ac:chgData name="Alexis Perumal" userId="6bacb2ee70178176" providerId="LiveId" clId="{BFA4FF2B-A1B5-114E-AA3F-FEA301CD5D67}" dt="2020-04-08T06:12:31.932" v="2336" actId="1038"/>
          <ac:cxnSpMkLst>
            <pc:docMk/>
            <pc:sldMk cId="3957732240" sldId="309"/>
            <ac:cxnSpMk id="19" creationId="{D7A91CD0-E5FE-0244-A8C2-DF13A10C21FF}"/>
          </ac:cxnSpMkLst>
        </pc:cxnChg>
        <pc:cxnChg chg="add mod">
          <ac:chgData name="Alexis Perumal" userId="6bacb2ee70178176" providerId="LiveId" clId="{BFA4FF2B-A1B5-114E-AA3F-FEA301CD5D67}" dt="2020-04-08T06:12:31.932" v="2336" actId="1038"/>
          <ac:cxnSpMkLst>
            <pc:docMk/>
            <pc:sldMk cId="3957732240" sldId="309"/>
            <ac:cxnSpMk id="20" creationId="{48970B83-71D4-9949-A417-D11AF1EA89AE}"/>
          </ac:cxnSpMkLst>
        </pc:cxnChg>
        <pc:cxnChg chg="add mod">
          <ac:chgData name="Alexis Perumal" userId="6bacb2ee70178176" providerId="LiveId" clId="{BFA4FF2B-A1B5-114E-AA3F-FEA301CD5D67}" dt="2020-04-08T06:12:31.932" v="2336" actId="1038"/>
          <ac:cxnSpMkLst>
            <pc:docMk/>
            <pc:sldMk cId="3957732240" sldId="309"/>
            <ac:cxnSpMk id="22" creationId="{5022FFBC-74E6-834B-BEDA-E988ECABE57D}"/>
          </ac:cxnSpMkLst>
        </pc:cxnChg>
        <pc:cxnChg chg="add mod">
          <ac:chgData name="Alexis Perumal" userId="6bacb2ee70178176" providerId="LiveId" clId="{BFA4FF2B-A1B5-114E-AA3F-FEA301CD5D67}" dt="2020-04-08T06:12:31.932" v="2336" actId="1038"/>
          <ac:cxnSpMkLst>
            <pc:docMk/>
            <pc:sldMk cId="3957732240" sldId="309"/>
            <ac:cxnSpMk id="24" creationId="{FF71171D-55F2-4640-AFF4-A9E579C16C02}"/>
          </ac:cxnSpMkLst>
        </pc:cxnChg>
        <pc:cxnChg chg="add mod">
          <ac:chgData name="Alexis Perumal" userId="6bacb2ee70178176" providerId="LiveId" clId="{BFA4FF2B-A1B5-114E-AA3F-FEA301CD5D67}" dt="2020-04-08T06:12:31.932" v="2336" actId="1038"/>
          <ac:cxnSpMkLst>
            <pc:docMk/>
            <pc:sldMk cId="3957732240" sldId="309"/>
            <ac:cxnSpMk id="26" creationId="{9B2BDDF8-1776-2947-8220-CACD46D6D4A8}"/>
          </ac:cxnSpMkLst>
        </pc:cxnChg>
        <pc:cxnChg chg="add mod">
          <ac:chgData name="Alexis Perumal" userId="6bacb2ee70178176" providerId="LiveId" clId="{BFA4FF2B-A1B5-114E-AA3F-FEA301CD5D67}" dt="2020-04-08T06:12:31.932" v="2336" actId="1038"/>
          <ac:cxnSpMkLst>
            <pc:docMk/>
            <pc:sldMk cId="3957732240" sldId="309"/>
            <ac:cxnSpMk id="28" creationId="{44511338-865F-9E46-8E7A-1E6BFB306B08}"/>
          </ac:cxnSpMkLst>
        </pc:cxnChg>
      </pc:sldChg>
      <pc:sldChg chg="addSp delSp modSp add">
        <pc:chgData name="Alexis Perumal" userId="6bacb2ee70178176" providerId="LiveId" clId="{BFA4FF2B-A1B5-114E-AA3F-FEA301CD5D67}" dt="2020-04-08T07:43:15.818" v="2641" actId="1076"/>
        <pc:sldMkLst>
          <pc:docMk/>
          <pc:sldMk cId="2034593498" sldId="310"/>
        </pc:sldMkLst>
        <pc:spChg chg="mod">
          <ac:chgData name="Alexis Perumal" userId="6bacb2ee70178176" providerId="LiveId" clId="{BFA4FF2B-A1B5-114E-AA3F-FEA301CD5D67}" dt="2020-04-08T07:32:36.866" v="2579" actId="6549"/>
          <ac:spMkLst>
            <pc:docMk/>
            <pc:sldMk cId="2034593498" sldId="310"/>
            <ac:spMk id="2" creationId="{D03B4095-4995-BB42-9366-9AC2FBC9AE26}"/>
          </ac:spMkLst>
        </pc:spChg>
        <pc:spChg chg="del">
          <ac:chgData name="Alexis Perumal" userId="6bacb2ee70178176" providerId="LiveId" clId="{BFA4FF2B-A1B5-114E-AA3F-FEA301CD5D67}" dt="2020-04-08T05:45:07.761" v="1902" actId="478"/>
          <ac:spMkLst>
            <pc:docMk/>
            <pc:sldMk cId="2034593498" sldId="310"/>
            <ac:spMk id="5" creationId="{FDDFD3A0-BAA9-5C4C-8F11-AE9A7056ABB9}"/>
          </ac:spMkLst>
        </pc:spChg>
        <pc:spChg chg="del">
          <ac:chgData name="Alexis Perumal" userId="6bacb2ee70178176" providerId="LiveId" clId="{BFA4FF2B-A1B5-114E-AA3F-FEA301CD5D67}" dt="2020-04-08T05:43:28.597" v="1890" actId="478"/>
          <ac:spMkLst>
            <pc:docMk/>
            <pc:sldMk cId="2034593498" sldId="310"/>
            <ac:spMk id="7" creationId="{0EFCE446-14DD-9F4A-9A8D-D585EF154C09}"/>
          </ac:spMkLst>
        </pc:spChg>
        <pc:spChg chg="del">
          <ac:chgData name="Alexis Perumal" userId="6bacb2ee70178176" providerId="LiveId" clId="{BFA4FF2B-A1B5-114E-AA3F-FEA301CD5D67}" dt="2020-04-08T05:43:28.597" v="1890" actId="478"/>
          <ac:spMkLst>
            <pc:docMk/>
            <pc:sldMk cId="2034593498" sldId="310"/>
            <ac:spMk id="9" creationId="{0D621E95-8882-3041-A166-2BD1B8881A8E}"/>
          </ac:spMkLst>
        </pc:spChg>
        <pc:spChg chg="del">
          <ac:chgData name="Alexis Perumal" userId="6bacb2ee70178176" providerId="LiveId" clId="{BFA4FF2B-A1B5-114E-AA3F-FEA301CD5D67}" dt="2020-04-08T05:43:28.597" v="1890" actId="478"/>
          <ac:spMkLst>
            <pc:docMk/>
            <pc:sldMk cId="2034593498" sldId="310"/>
            <ac:spMk id="11" creationId="{2AD50DEE-9E38-1840-9151-DE7F527F2219}"/>
          </ac:spMkLst>
        </pc:spChg>
        <pc:spChg chg="del">
          <ac:chgData name="Alexis Perumal" userId="6bacb2ee70178176" providerId="LiveId" clId="{BFA4FF2B-A1B5-114E-AA3F-FEA301CD5D67}" dt="2020-04-08T05:45:07.761" v="1902" actId="478"/>
          <ac:spMkLst>
            <pc:docMk/>
            <pc:sldMk cId="2034593498" sldId="310"/>
            <ac:spMk id="13" creationId="{93D99545-3AFE-604D-913B-383E9205463F}"/>
          </ac:spMkLst>
        </pc:spChg>
        <pc:spChg chg="add del mod">
          <ac:chgData name="Alexis Perumal" userId="6bacb2ee70178176" providerId="LiveId" clId="{BFA4FF2B-A1B5-114E-AA3F-FEA301CD5D67}" dt="2020-04-08T05:45:08.202" v="1904"/>
          <ac:spMkLst>
            <pc:docMk/>
            <pc:sldMk cId="2034593498" sldId="310"/>
            <ac:spMk id="14" creationId="{491720FE-E412-824D-92F8-65E49EB661FD}"/>
          </ac:spMkLst>
        </pc:spChg>
        <pc:spChg chg="del">
          <ac:chgData name="Alexis Perumal" userId="6bacb2ee70178176" providerId="LiveId" clId="{BFA4FF2B-A1B5-114E-AA3F-FEA301CD5D67}" dt="2020-04-08T05:45:07.761" v="1902" actId="478"/>
          <ac:spMkLst>
            <pc:docMk/>
            <pc:sldMk cId="2034593498" sldId="310"/>
            <ac:spMk id="16" creationId="{A35787D6-2667-FF4B-B52F-2EBC8405EEC4}"/>
          </ac:spMkLst>
        </pc:spChg>
        <pc:spChg chg="del">
          <ac:chgData name="Alexis Perumal" userId="6bacb2ee70178176" providerId="LiveId" clId="{BFA4FF2B-A1B5-114E-AA3F-FEA301CD5D67}" dt="2020-04-08T05:43:44.712" v="1893" actId="478"/>
          <ac:spMkLst>
            <pc:docMk/>
            <pc:sldMk cId="2034593498" sldId="310"/>
            <ac:spMk id="17" creationId="{8436A683-489E-9148-90A2-91E2F2ADC715}"/>
          </ac:spMkLst>
        </pc:spChg>
        <pc:spChg chg="add mod">
          <ac:chgData name="Alexis Perumal" userId="6bacb2ee70178176" providerId="LiveId" clId="{BFA4FF2B-A1B5-114E-AA3F-FEA301CD5D67}" dt="2020-04-08T07:42:07.490" v="2635" actId="1076"/>
          <ac:spMkLst>
            <pc:docMk/>
            <pc:sldMk cId="2034593498" sldId="310"/>
            <ac:spMk id="21" creationId="{0FECCB25-7FDB-1E40-826B-F5BF438A7B44}"/>
          </ac:spMkLst>
        </pc:spChg>
        <pc:spChg chg="add mod">
          <ac:chgData name="Alexis Perumal" userId="6bacb2ee70178176" providerId="LiveId" clId="{BFA4FF2B-A1B5-114E-AA3F-FEA301CD5D67}" dt="2020-04-08T07:43:15.818" v="2641" actId="1076"/>
          <ac:spMkLst>
            <pc:docMk/>
            <pc:sldMk cId="2034593498" sldId="310"/>
            <ac:spMk id="23" creationId="{1D8B4464-72BC-D847-87F1-D220AAC875C8}"/>
          </ac:spMkLst>
        </pc:spChg>
        <pc:spChg chg="add">
          <ac:chgData name="Alexis Perumal" userId="6bacb2ee70178176" providerId="LiveId" clId="{BFA4FF2B-A1B5-114E-AA3F-FEA301CD5D67}" dt="2020-04-08T07:37:52.267" v="2615"/>
          <ac:spMkLst>
            <pc:docMk/>
            <pc:sldMk cId="2034593498" sldId="310"/>
            <ac:spMk id="27" creationId="{46C90689-248C-FA4D-8097-212224E648F1}"/>
          </ac:spMkLst>
        </pc:spChg>
        <pc:picChg chg="add mod">
          <ac:chgData name="Alexis Perumal" userId="6bacb2ee70178176" providerId="LiveId" clId="{BFA4FF2B-A1B5-114E-AA3F-FEA301CD5D67}" dt="2020-04-08T05:45:15.980" v="1905" actId="1076"/>
          <ac:picMkLst>
            <pc:docMk/>
            <pc:sldMk cId="2034593498" sldId="310"/>
            <ac:picMk id="3" creationId="{5A442BD8-A37A-DF4E-8495-DCBE71EB33E8}"/>
          </ac:picMkLst>
        </pc:picChg>
        <pc:picChg chg="del">
          <ac:chgData name="Alexis Perumal" userId="6bacb2ee70178176" providerId="LiveId" clId="{BFA4FF2B-A1B5-114E-AA3F-FEA301CD5D67}" dt="2020-04-08T05:43:23.211" v="1889" actId="478"/>
          <ac:picMkLst>
            <pc:docMk/>
            <pc:sldMk cId="2034593498" sldId="310"/>
            <ac:picMk id="4" creationId="{89D6B990-2898-C24A-9E35-300127E5BDBC}"/>
          </ac:picMkLst>
        </pc:picChg>
        <pc:picChg chg="del">
          <ac:chgData name="Alexis Perumal" userId="6bacb2ee70178176" providerId="LiveId" clId="{BFA4FF2B-A1B5-114E-AA3F-FEA301CD5D67}" dt="2020-04-08T05:43:23.211" v="1889" actId="478"/>
          <ac:picMkLst>
            <pc:docMk/>
            <pc:sldMk cId="2034593498" sldId="310"/>
            <ac:picMk id="6" creationId="{F21CDFEE-8AC3-3C4A-BB13-6F57E6F3E663}"/>
          </ac:picMkLst>
        </pc:picChg>
        <pc:picChg chg="del">
          <ac:chgData name="Alexis Perumal" userId="6bacb2ee70178176" providerId="LiveId" clId="{BFA4FF2B-A1B5-114E-AA3F-FEA301CD5D67}" dt="2020-04-08T05:43:23.211" v="1889" actId="478"/>
          <ac:picMkLst>
            <pc:docMk/>
            <pc:sldMk cId="2034593498" sldId="310"/>
            <ac:picMk id="8" creationId="{3410C741-D92A-4343-BE35-8A7AC233A585}"/>
          </ac:picMkLst>
        </pc:picChg>
        <pc:picChg chg="del">
          <ac:chgData name="Alexis Perumal" userId="6bacb2ee70178176" providerId="LiveId" clId="{BFA4FF2B-A1B5-114E-AA3F-FEA301CD5D67}" dt="2020-04-08T05:43:23.211" v="1889" actId="478"/>
          <ac:picMkLst>
            <pc:docMk/>
            <pc:sldMk cId="2034593498" sldId="310"/>
            <ac:picMk id="10" creationId="{4728A10B-EEF5-0B4F-B7E2-BABA80A1E5DB}"/>
          </ac:picMkLst>
        </pc:picChg>
        <pc:picChg chg="del">
          <ac:chgData name="Alexis Perumal" userId="6bacb2ee70178176" providerId="LiveId" clId="{BFA4FF2B-A1B5-114E-AA3F-FEA301CD5D67}" dt="2020-04-08T05:43:23.211" v="1889" actId="478"/>
          <ac:picMkLst>
            <pc:docMk/>
            <pc:sldMk cId="2034593498" sldId="310"/>
            <ac:picMk id="12" creationId="{3EF0E01B-F0B8-CE4C-BE37-B327D19E3212}"/>
          </ac:picMkLst>
        </pc:picChg>
        <pc:picChg chg="del">
          <ac:chgData name="Alexis Perumal" userId="6bacb2ee70178176" providerId="LiveId" clId="{BFA4FF2B-A1B5-114E-AA3F-FEA301CD5D67}" dt="2020-04-08T05:43:23.211" v="1889" actId="478"/>
          <ac:picMkLst>
            <pc:docMk/>
            <pc:sldMk cId="2034593498" sldId="310"/>
            <ac:picMk id="15" creationId="{6202C421-A547-364C-B75F-D740A5ADEF41}"/>
          </ac:picMkLst>
        </pc:picChg>
        <pc:picChg chg="add mod">
          <ac:chgData name="Alexis Perumal" userId="6bacb2ee70178176" providerId="LiveId" clId="{BFA4FF2B-A1B5-114E-AA3F-FEA301CD5D67}" dt="2020-04-08T05:45:15.980" v="1905" actId="1076"/>
          <ac:picMkLst>
            <pc:docMk/>
            <pc:sldMk cId="2034593498" sldId="310"/>
            <ac:picMk id="18" creationId="{1CD81E64-2B8A-2542-8BB9-0E4199F9E3BC}"/>
          </ac:picMkLst>
        </pc:picChg>
        <pc:picChg chg="add mod">
          <ac:chgData name="Alexis Perumal" userId="6bacb2ee70178176" providerId="LiveId" clId="{BFA4FF2B-A1B5-114E-AA3F-FEA301CD5D67}" dt="2020-04-08T07:28:01.083" v="2531" actId="1076"/>
          <ac:picMkLst>
            <pc:docMk/>
            <pc:sldMk cId="2034593498" sldId="310"/>
            <ac:picMk id="25" creationId="{5BE086EA-5E0B-4F40-9562-228390A3B9AF}"/>
          </ac:picMkLst>
        </pc:picChg>
        <pc:cxnChg chg="del">
          <ac:chgData name="Alexis Perumal" userId="6bacb2ee70178176" providerId="LiveId" clId="{BFA4FF2B-A1B5-114E-AA3F-FEA301CD5D67}" dt="2020-04-08T05:43:28.597" v="1890" actId="478"/>
          <ac:cxnSpMkLst>
            <pc:docMk/>
            <pc:sldMk cId="2034593498" sldId="310"/>
            <ac:cxnSpMk id="19" creationId="{D7A91CD0-E5FE-0244-A8C2-DF13A10C21FF}"/>
          </ac:cxnSpMkLst>
        </pc:cxnChg>
        <pc:cxnChg chg="del">
          <ac:chgData name="Alexis Perumal" userId="6bacb2ee70178176" providerId="LiveId" clId="{BFA4FF2B-A1B5-114E-AA3F-FEA301CD5D67}" dt="2020-04-08T05:43:28.597" v="1890" actId="478"/>
          <ac:cxnSpMkLst>
            <pc:docMk/>
            <pc:sldMk cId="2034593498" sldId="310"/>
            <ac:cxnSpMk id="20" creationId="{48970B83-71D4-9949-A417-D11AF1EA89AE}"/>
          </ac:cxnSpMkLst>
        </pc:cxnChg>
        <pc:cxnChg chg="del">
          <ac:chgData name="Alexis Perumal" userId="6bacb2ee70178176" providerId="LiveId" clId="{BFA4FF2B-A1B5-114E-AA3F-FEA301CD5D67}" dt="2020-04-08T05:43:28.597" v="1890" actId="478"/>
          <ac:cxnSpMkLst>
            <pc:docMk/>
            <pc:sldMk cId="2034593498" sldId="310"/>
            <ac:cxnSpMk id="22" creationId="{5022FFBC-74E6-834B-BEDA-E988ECABE57D}"/>
          </ac:cxnSpMkLst>
        </pc:cxnChg>
        <pc:cxnChg chg="del">
          <ac:chgData name="Alexis Perumal" userId="6bacb2ee70178176" providerId="LiveId" clId="{BFA4FF2B-A1B5-114E-AA3F-FEA301CD5D67}" dt="2020-04-08T05:43:28.597" v="1890" actId="478"/>
          <ac:cxnSpMkLst>
            <pc:docMk/>
            <pc:sldMk cId="2034593498" sldId="310"/>
            <ac:cxnSpMk id="24" creationId="{FF71171D-55F2-4640-AFF4-A9E579C16C02}"/>
          </ac:cxnSpMkLst>
        </pc:cxnChg>
        <pc:cxnChg chg="del">
          <ac:chgData name="Alexis Perumal" userId="6bacb2ee70178176" providerId="LiveId" clId="{BFA4FF2B-A1B5-114E-AA3F-FEA301CD5D67}" dt="2020-04-08T05:43:28.597" v="1890" actId="478"/>
          <ac:cxnSpMkLst>
            <pc:docMk/>
            <pc:sldMk cId="2034593498" sldId="310"/>
            <ac:cxnSpMk id="26" creationId="{9B2BDDF8-1776-2947-8220-CACD46D6D4A8}"/>
          </ac:cxnSpMkLst>
        </pc:cxnChg>
        <pc:cxnChg chg="del">
          <ac:chgData name="Alexis Perumal" userId="6bacb2ee70178176" providerId="LiveId" clId="{BFA4FF2B-A1B5-114E-AA3F-FEA301CD5D67}" dt="2020-04-08T05:43:28.597" v="1890" actId="478"/>
          <ac:cxnSpMkLst>
            <pc:docMk/>
            <pc:sldMk cId="2034593498" sldId="310"/>
            <ac:cxnSpMk id="28" creationId="{44511338-865F-9E46-8E7A-1E6BFB306B08}"/>
          </ac:cxnSpMkLst>
        </pc:cxnChg>
      </pc:sldChg>
      <pc:sldChg chg="addSp delSp modSp add">
        <pc:chgData name="Alexis Perumal" userId="6bacb2ee70178176" providerId="LiveId" clId="{BFA4FF2B-A1B5-114E-AA3F-FEA301CD5D67}" dt="2020-04-08T07:37:18.079" v="2609" actId="1076"/>
        <pc:sldMkLst>
          <pc:docMk/>
          <pc:sldMk cId="681233646" sldId="311"/>
        </pc:sldMkLst>
        <pc:spChg chg="mod">
          <ac:chgData name="Alexis Perumal" userId="6bacb2ee70178176" providerId="LiveId" clId="{BFA4FF2B-A1B5-114E-AA3F-FEA301CD5D67}" dt="2020-04-08T07:30:43.905" v="2556" actId="20577"/>
          <ac:spMkLst>
            <pc:docMk/>
            <pc:sldMk cId="681233646" sldId="311"/>
            <ac:spMk id="2" creationId="{B6AEAD6D-9CA6-BB4A-AF57-6AE8D1710757}"/>
          </ac:spMkLst>
        </pc:spChg>
        <pc:spChg chg="add del mod">
          <ac:chgData name="Alexis Perumal" userId="6bacb2ee70178176" providerId="LiveId" clId="{BFA4FF2B-A1B5-114E-AA3F-FEA301CD5D67}" dt="2020-04-08T05:41:38.345" v="1838"/>
          <ac:spMkLst>
            <pc:docMk/>
            <pc:sldMk cId="681233646" sldId="311"/>
            <ac:spMk id="3" creationId="{1B7D8E98-4B30-F344-BD20-07C6704F98B5}"/>
          </ac:spMkLst>
        </pc:spChg>
        <pc:spChg chg="add mod">
          <ac:chgData name="Alexis Perumal" userId="6bacb2ee70178176" providerId="LiveId" clId="{BFA4FF2B-A1B5-114E-AA3F-FEA301CD5D67}" dt="2020-04-08T07:37:18.079" v="2609" actId="1076"/>
          <ac:spMkLst>
            <pc:docMk/>
            <pc:sldMk cId="681233646" sldId="311"/>
            <ac:spMk id="12" creationId="{2B14FA18-A992-A941-80D4-E22C939D01D5}"/>
          </ac:spMkLst>
        </pc:spChg>
        <pc:picChg chg="add del mod">
          <ac:chgData name="Alexis Perumal" userId="6bacb2ee70178176" providerId="LiveId" clId="{BFA4FF2B-A1B5-114E-AA3F-FEA301CD5D67}" dt="2020-04-08T06:07:11.031" v="2258" actId="478"/>
          <ac:picMkLst>
            <pc:docMk/>
            <pc:sldMk cId="681233646" sldId="311"/>
            <ac:picMk id="4" creationId="{8BE2D5CB-1474-4043-8A3B-B3E44E8AB810}"/>
          </ac:picMkLst>
        </pc:picChg>
        <pc:picChg chg="del">
          <ac:chgData name="Alexis Perumal" userId="6bacb2ee70178176" providerId="LiveId" clId="{BFA4FF2B-A1B5-114E-AA3F-FEA301CD5D67}" dt="2020-04-08T06:08:16.035" v="2267" actId="478"/>
          <ac:picMkLst>
            <pc:docMk/>
            <pc:sldMk cId="681233646" sldId="311"/>
            <ac:picMk id="5" creationId="{68C1EF9D-FB48-0048-BA5F-0C3327BBDA61}"/>
          </ac:picMkLst>
        </pc:picChg>
        <pc:picChg chg="del">
          <ac:chgData name="Alexis Perumal" userId="6bacb2ee70178176" providerId="LiveId" clId="{BFA4FF2B-A1B5-114E-AA3F-FEA301CD5D67}" dt="2020-04-08T05:39:40.775" v="1783" actId="478"/>
          <ac:picMkLst>
            <pc:docMk/>
            <pc:sldMk cId="681233646" sldId="311"/>
            <ac:picMk id="6" creationId="{0838F028-A021-BB45-8E6F-870A336CFFE9}"/>
          </ac:picMkLst>
        </pc:picChg>
        <pc:picChg chg="add mod">
          <ac:chgData name="Alexis Perumal" userId="6bacb2ee70178176" providerId="LiveId" clId="{BFA4FF2B-A1B5-114E-AA3F-FEA301CD5D67}" dt="2020-04-08T06:08:45.517" v="2278" actId="1076"/>
          <ac:picMkLst>
            <pc:docMk/>
            <pc:sldMk cId="681233646" sldId="311"/>
            <ac:picMk id="7" creationId="{E54B18C2-54E9-3646-83FC-06D038B6909A}"/>
          </ac:picMkLst>
        </pc:picChg>
        <pc:picChg chg="add del mod">
          <ac:chgData name="Alexis Perumal" userId="6bacb2ee70178176" providerId="LiveId" clId="{BFA4FF2B-A1B5-114E-AA3F-FEA301CD5D67}" dt="2020-04-08T06:07:50.424" v="2261" actId="478"/>
          <ac:picMkLst>
            <pc:docMk/>
            <pc:sldMk cId="681233646" sldId="311"/>
            <ac:picMk id="8" creationId="{47A7BB98-B7D4-B846-877E-2B80D134A3D2}"/>
          </ac:picMkLst>
        </pc:picChg>
        <pc:picChg chg="add mod">
          <ac:chgData name="Alexis Perumal" userId="6bacb2ee70178176" providerId="LiveId" clId="{BFA4FF2B-A1B5-114E-AA3F-FEA301CD5D67}" dt="2020-04-08T06:08:43.541" v="2277" actId="1076"/>
          <ac:picMkLst>
            <pc:docMk/>
            <pc:sldMk cId="681233646" sldId="311"/>
            <ac:picMk id="9" creationId="{9F9FADC8-D2FA-CD4D-9676-5F23D8C3B9F5}"/>
          </ac:picMkLst>
        </pc:picChg>
        <pc:picChg chg="add mod">
          <ac:chgData name="Alexis Perumal" userId="6bacb2ee70178176" providerId="LiveId" clId="{BFA4FF2B-A1B5-114E-AA3F-FEA301CD5D67}" dt="2020-04-08T07:23:50.421" v="2497" actId="1076"/>
          <ac:picMkLst>
            <pc:docMk/>
            <pc:sldMk cId="681233646" sldId="311"/>
            <ac:picMk id="10" creationId="{7281E541-2241-5D4E-8735-055C89AA4262}"/>
          </ac:picMkLst>
        </pc:picChg>
        <pc:picChg chg="add mod">
          <ac:chgData name="Alexis Perumal" userId="6bacb2ee70178176" providerId="LiveId" clId="{BFA4FF2B-A1B5-114E-AA3F-FEA301CD5D67}" dt="2020-04-08T07:24:37.641" v="2501" actId="14100"/>
          <ac:picMkLst>
            <pc:docMk/>
            <pc:sldMk cId="681233646" sldId="311"/>
            <ac:picMk id="11" creationId="{ECE1FDB3-C675-CD49-A423-477DA7EE8FB6}"/>
          </ac:picMkLst>
        </pc:picChg>
      </pc:sldChg>
      <pc:sldChg chg="modSp add del">
        <pc:chgData name="Alexis Perumal" userId="6bacb2ee70178176" providerId="LiveId" clId="{BFA4FF2B-A1B5-114E-AA3F-FEA301CD5D67}" dt="2020-04-08T05:46:26.449" v="1974" actId="2696"/>
        <pc:sldMkLst>
          <pc:docMk/>
          <pc:sldMk cId="3665093019" sldId="312"/>
        </pc:sldMkLst>
        <pc:spChg chg="mod">
          <ac:chgData name="Alexis Perumal" userId="6bacb2ee70178176" providerId="LiveId" clId="{BFA4FF2B-A1B5-114E-AA3F-FEA301CD5D67}" dt="2020-04-08T05:45:58.110" v="1971" actId="20577"/>
          <ac:spMkLst>
            <pc:docMk/>
            <pc:sldMk cId="3665093019" sldId="312"/>
            <ac:spMk id="2" creationId="{D03B4095-4995-BB42-9366-9AC2FBC9AE26}"/>
          </ac:spMkLst>
        </pc:spChg>
      </pc:sldChg>
      <pc:sldChg chg="addSp delSp modSp add ord">
        <pc:chgData name="Alexis Perumal" userId="6bacb2ee70178176" providerId="LiveId" clId="{BFA4FF2B-A1B5-114E-AA3F-FEA301CD5D67}" dt="2020-04-08T07:37:56.467" v="2616"/>
        <pc:sldMkLst>
          <pc:docMk/>
          <pc:sldMk cId="1832551538" sldId="313"/>
        </pc:sldMkLst>
        <pc:spChg chg="mod">
          <ac:chgData name="Alexis Perumal" userId="6bacb2ee70178176" providerId="LiveId" clId="{BFA4FF2B-A1B5-114E-AA3F-FEA301CD5D67}" dt="2020-04-08T07:32:30.248" v="2577" actId="20577"/>
          <ac:spMkLst>
            <pc:docMk/>
            <pc:sldMk cId="1832551538" sldId="313"/>
            <ac:spMk id="2" creationId="{D03B4095-4995-BB42-9366-9AC2FBC9AE26}"/>
          </ac:spMkLst>
        </pc:spChg>
        <pc:spChg chg="del">
          <ac:chgData name="Alexis Perumal" userId="6bacb2ee70178176" providerId="LiveId" clId="{BFA4FF2B-A1B5-114E-AA3F-FEA301CD5D67}" dt="2020-04-08T05:46:32.759" v="1975" actId="478"/>
          <ac:spMkLst>
            <pc:docMk/>
            <pc:sldMk cId="1832551538" sldId="313"/>
            <ac:spMk id="5" creationId="{FDDFD3A0-BAA9-5C4C-8F11-AE9A7056ABB9}"/>
          </ac:spMkLst>
        </pc:spChg>
        <pc:spChg chg="del">
          <ac:chgData name="Alexis Perumal" userId="6bacb2ee70178176" providerId="LiveId" clId="{BFA4FF2B-A1B5-114E-AA3F-FEA301CD5D67}" dt="2020-04-08T05:47:19.368" v="1984" actId="478"/>
          <ac:spMkLst>
            <pc:docMk/>
            <pc:sldMk cId="1832551538" sldId="313"/>
            <ac:spMk id="7" creationId="{0EFCE446-14DD-9F4A-9A8D-D585EF154C09}"/>
          </ac:spMkLst>
        </pc:spChg>
        <pc:spChg chg="del">
          <ac:chgData name="Alexis Perumal" userId="6bacb2ee70178176" providerId="LiveId" clId="{BFA4FF2B-A1B5-114E-AA3F-FEA301CD5D67}" dt="2020-04-08T05:47:19.368" v="1984" actId="478"/>
          <ac:spMkLst>
            <pc:docMk/>
            <pc:sldMk cId="1832551538" sldId="313"/>
            <ac:spMk id="9" creationId="{0D621E95-8882-3041-A166-2BD1B8881A8E}"/>
          </ac:spMkLst>
        </pc:spChg>
        <pc:spChg chg="del mod">
          <ac:chgData name="Alexis Perumal" userId="6bacb2ee70178176" providerId="LiveId" clId="{BFA4FF2B-A1B5-114E-AA3F-FEA301CD5D67}" dt="2020-04-08T05:47:34.338" v="1988" actId="478"/>
          <ac:spMkLst>
            <pc:docMk/>
            <pc:sldMk cId="1832551538" sldId="313"/>
            <ac:spMk id="11" creationId="{2AD50DEE-9E38-1840-9151-DE7F527F2219}"/>
          </ac:spMkLst>
        </pc:spChg>
        <pc:spChg chg="del">
          <ac:chgData name="Alexis Perumal" userId="6bacb2ee70178176" providerId="LiveId" clId="{BFA4FF2B-A1B5-114E-AA3F-FEA301CD5D67}" dt="2020-04-08T05:46:32.759" v="1975" actId="478"/>
          <ac:spMkLst>
            <pc:docMk/>
            <pc:sldMk cId="1832551538" sldId="313"/>
            <ac:spMk id="13" creationId="{93D99545-3AFE-604D-913B-383E9205463F}"/>
          </ac:spMkLst>
        </pc:spChg>
        <pc:spChg chg="add del mod">
          <ac:chgData name="Alexis Perumal" userId="6bacb2ee70178176" providerId="LiveId" clId="{BFA4FF2B-A1B5-114E-AA3F-FEA301CD5D67}" dt="2020-04-08T05:47:59.246" v="1995"/>
          <ac:spMkLst>
            <pc:docMk/>
            <pc:sldMk cId="1832551538" sldId="313"/>
            <ac:spMk id="14" creationId="{5DA955EC-610F-A242-9F4C-5706D851BA3E}"/>
          </ac:spMkLst>
        </pc:spChg>
        <pc:spChg chg="del">
          <ac:chgData name="Alexis Perumal" userId="6bacb2ee70178176" providerId="LiveId" clId="{BFA4FF2B-A1B5-114E-AA3F-FEA301CD5D67}" dt="2020-04-08T05:46:32.759" v="1975" actId="478"/>
          <ac:spMkLst>
            <pc:docMk/>
            <pc:sldMk cId="1832551538" sldId="313"/>
            <ac:spMk id="16" creationId="{A35787D6-2667-FF4B-B52F-2EBC8405EEC4}"/>
          </ac:spMkLst>
        </pc:spChg>
        <pc:spChg chg="mod">
          <ac:chgData name="Alexis Perumal" userId="6bacb2ee70178176" providerId="LiveId" clId="{BFA4FF2B-A1B5-114E-AA3F-FEA301CD5D67}" dt="2020-04-08T06:01:34.441" v="2229" actId="1076"/>
          <ac:spMkLst>
            <pc:docMk/>
            <pc:sldMk cId="1832551538" sldId="313"/>
            <ac:spMk id="17" creationId="{8436A683-489E-9148-90A2-91E2F2ADC715}"/>
          </ac:spMkLst>
        </pc:spChg>
        <pc:spChg chg="add mod">
          <ac:chgData name="Alexis Perumal" userId="6bacb2ee70178176" providerId="LiveId" clId="{BFA4FF2B-A1B5-114E-AA3F-FEA301CD5D67}" dt="2020-04-08T05:58:17.751" v="2204" actId="1076"/>
          <ac:spMkLst>
            <pc:docMk/>
            <pc:sldMk cId="1832551538" sldId="313"/>
            <ac:spMk id="31" creationId="{E1CA67BE-C5BE-F345-9361-20BD1FA346CA}"/>
          </ac:spMkLst>
        </pc:spChg>
        <pc:spChg chg="add mod">
          <ac:chgData name="Alexis Perumal" userId="6bacb2ee70178176" providerId="LiveId" clId="{BFA4FF2B-A1B5-114E-AA3F-FEA301CD5D67}" dt="2020-04-08T05:58:07.822" v="2201" actId="1076"/>
          <ac:spMkLst>
            <pc:docMk/>
            <pc:sldMk cId="1832551538" sldId="313"/>
            <ac:spMk id="32" creationId="{52F1CBF2-0BFF-804A-8068-CBB41B9292F2}"/>
          </ac:spMkLst>
        </pc:spChg>
        <pc:spChg chg="add mod">
          <ac:chgData name="Alexis Perumal" userId="6bacb2ee70178176" providerId="LiveId" clId="{BFA4FF2B-A1B5-114E-AA3F-FEA301CD5D67}" dt="2020-04-08T05:58:21.239" v="2205" actId="1076"/>
          <ac:spMkLst>
            <pc:docMk/>
            <pc:sldMk cId="1832551538" sldId="313"/>
            <ac:spMk id="33" creationId="{57708855-84F9-7A49-94D7-EF536F8CA569}"/>
          </ac:spMkLst>
        </pc:spChg>
        <pc:spChg chg="add mod">
          <ac:chgData name="Alexis Perumal" userId="6bacb2ee70178176" providerId="LiveId" clId="{BFA4FF2B-A1B5-114E-AA3F-FEA301CD5D67}" dt="2020-04-08T07:29:56.293" v="2547" actId="1076"/>
          <ac:spMkLst>
            <pc:docMk/>
            <pc:sldMk cId="1832551538" sldId="313"/>
            <ac:spMk id="34" creationId="{ED1BB0F9-BB46-C74A-8BD3-CFC27AEE9A22}"/>
          </ac:spMkLst>
        </pc:spChg>
        <pc:spChg chg="add del mod">
          <ac:chgData name="Alexis Perumal" userId="6bacb2ee70178176" providerId="LiveId" clId="{BFA4FF2B-A1B5-114E-AA3F-FEA301CD5D67}" dt="2020-04-08T06:00:59.356" v="2228" actId="478"/>
          <ac:spMkLst>
            <pc:docMk/>
            <pc:sldMk cId="1832551538" sldId="313"/>
            <ac:spMk id="35" creationId="{DE3A828B-5768-8049-93E9-EA3010B8E29F}"/>
          </ac:spMkLst>
        </pc:spChg>
        <pc:spChg chg="add">
          <ac:chgData name="Alexis Perumal" userId="6bacb2ee70178176" providerId="LiveId" clId="{BFA4FF2B-A1B5-114E-AA3F-FEA301CD5D67}" dt="2020-04-08T07:37:56.467" v="2616"/>
          <ac:spMkLst>
            <pc:docMk/>
            <pc:sldMk cId="1832551538" sldId="313"/>
            <ac:spMk id="49" creationId="{32238017-8CD1-C24E-893D-F2C880806CD3}"/>
          </ac:spMkLst>
        </pc:spChg>
        <pc:picChg chg="add mod">
          <ac:chgData name="Alexis Perumal" userId="6bacb2ee70178176" providerId="LiveId" clId="{BFA4FF2B-A1B5-114E-AA3F-FEA301CD5D67}" dt="2020-04-08T06:00:45.546" v="2226" actId="1076"/>
          <ac:picMkLst>
            <pc:docMk/>
            <pc:sldMk cId="1832551538" sldId="313"/>
            <ac:picMk id="3" creationId="{F1678ADD-4AE8-FC47-9D53-26DF2891781D}"/>
          </ac:picMkLst>
        </pc:picChg>
        <pc:picChg chg="del">
          <ac:chgData name="Alexis Perumal" userId="6bacb2ee70178176" providerId="LiveId" clId="{BFA4FF2B-A1B5-114E-AA3F-FEA301CD5D67}" dt="2020-04-08T05:46:32.759" v="1975" actId="478"/>
          <ac:picMkLst>
            <pc:docMk/>
            <pc:sldMk cId="1832551538" sldId="313"/>
            <ac:picMk id="4" creationId="{89D6B990-2898-C24A-9E35-300127E5BDBC}"/>
          </ac:picMkLst>
        </pc:picChg>
        <pc:picChg chg="del">
          <ac:chgData name="Alexis Perumal" userId="6bacb2ee70178176" providerId="LiveId" clId="{BFA4FF2B-A1B5-114E-AA3F-FEA301CD5D67}" dt="2020-04-08T05:47:19.368" v="1984" actId="478"/>
          <ac:picMkLst>
            <pc:docMk/>
            <pc:sldMk cId="1832551538" sldId="313"/>
            <ac:picMk id="6" creationId="{F21CDFEE-8AC3-3C4A-BB13-6F57E6F3E663}"/>
          </ac:picMkLst>
        </pc:picChg>
        <pc:picChg chg="del">
          <ac:chgData name="Alexis Perumal" userId="6bacb2ee70178176" providerId="LiveId" clId="{BFA4FF2B-A1B5-114E-AA3F-FEA301CD5D67}" dt="2020-04-08T05:47:19.368" v="1984" actId="478"/>
          <ac:picMkLst>
            <pc:docMk/>
            <pc:sldMk cId="1832551538" sldId="313"/>
            <ac:picMk id="8" creationId="{3410C741-D92A-4343-BE35-8A7AC233A585}"/>
          </ac:picMkLst>
        </pc:picChg>
        <pc:picChg chg="del">
          <ac:chgData name="Alexis Perumal" userId="6bacb2ee70178176" providerId="LiveId" clId="{BFA4FF2B-A1B5-114E-AA3F-FEA301CD5D67}" dt="2020-04-08T05:47:19.368" v="1984" actId="478"/>
          <ac:picMkLst>
            <pc:docMk/>
            <pc:sldMk cId="1832551538" sldId="313"/>
            <ac:picMk id="10" creationId="{4728A10B-EEF5-0B4F-B7E2-BABA80A1E5DB}"/>
          </ac:picMkLst>
        </pc:picChg>
        <pc:picChg chg="del">
          <ac:chgData name="Alexis Perumal" userId="6bacb2ee70178176" providerId="LiveId" clId="{BFA4FF2B-A1B5-114E-AA3F-FEA301CD5D67}" dt="2020-04-08T05:46:32.759" v="1975" actId="478"/>
          <ac:picMkLst>
            <pc:docMk/>
            <pc:sldMk cId="1832551538" sldId="313"/>
            <ac:picMk id="12" creationId="{3EF0E01B-F0B8-CE4C-BE37-B327D19E3212}"/>
          </ac:picMkLst>
        </pc:picChg>
        <pc:picChg chg="del">
          <ac:chgData name="Alexis Perumal" userId="6bacb2ee70178176" providerId="LiveId" clId="{BFA4FF2B-A1B5-114E-AA3F-FEA301CD5D67}" dt="2020-04-08T05:46:32.759" v="1975" actId="478"/>
          <ac:picMkLst>
            <pc:docMk/>
            <pc:sldMk cId="1832551538" sldId="313"/>
            <ac:picMk id="15" creationId="{6202C421-A547-364C-B75F-D740A5ADEF41}"/>
          </ac:picMkLst>
        </pc:picChg>
        <pc:picChg chg="add mod">
          <ac:chgData name="Alexis Perumal" userId="6bacb2ee70178176" providerId="LiveId" clId="{BFA4FF2B-A1B5-114E-AA3F-FEA301CD5D67}" dt="2020-04-08T05:57:02.137" v="2165" actId="1035"/>
          <ac:picMkLst>
            <pc:docMk/>
            <pc:sldMk cId="1832551538" sldId="313"/>
            <ac:picMk id="18" creationId="{6DFF9B97-CABC-D040-8D5C-8A6EB75A360F}"/>
          </ac:picMkLst>
        </pc:picChg>
        <pc:picChg chg="add mod">
          <ac:chgData name="Alexis Perumal" userId="6bacb2ee70178176" providerId="LiveId" clId="{BFA4FF2B-A1B5-114E-AA3F-FEA301CD5D67}" dt="2020-04-08T05:57:02.137" v="2165" actId="1035"/>
          <ac:picMkLst>
            <pc:docMk/>
            <pc:sldMk cId="1832551538" sldId="313"/>
            <ac:picMk id="21" creationId="{A4B59AFB-F1EC-D643-9D62-F6350E59505B}"/>
          </ac:picMkLst>
        </pc:picChg>
        <pc:picChg chg="add mod">
          <ac:chgData name="Alexis Perumal" userId="6bacb2ee70178176" providerId="LiveId" clId="{BFA4FF2B-A1B5-114E-AA3F-FEA301CD5D67}" dt="2020-04-08T05:57:02.137" v="2165" actId="1035"/>
          <ac:picMkLst>
            <pc:docMk/>
            <pc:sldMk cId="1832551538" sldId="313"/>
            <ac:picMk id="23" creationId="{1EAF7507-7939-5546-964C-73E085CD4572}"/>
          </ac:picMkLst>
        </pc:picChg>
        <pc:picChg chg="add mod">
          <ac:chgData name="Alexis Perumal" userId="6bacb2ee70178176" providerId="LiveId" clId="{BFA4FF2B-A1B5-114E-AA3F-FEA301CD5D67}" dt="2020-04-08T05:50:32.844" v="2010" actId="1076"/>
          <ac:picMkLst>
            <pc:docMk/>
            <pc:sldMk cId="1832551538" sldId="313"/>
            <ac:picMk id="25" creationId="{B96F2FDE-5A23-8B4E-B50A-1A8595B3E054}"/>
          </ac:picMkLst>
        </pc:picChg>
        <pc:picChg chg="add mod">
          <ac:chgData name="Alexis Perumal" userId="6bacb2ee70178176" providerId="LiveId" clId="{BFA4FF2B-A1B5-114E-AA3F-FEA301CD5D67}" dt="2020-04-08T05:50:32.844" v="2010" actId="1076"/>
          <ac:picMkLst>
            <pc:docMk/>
            <pc:sldMk cId="1832551538" sldId="313"/>
            <ac:picMk id="27" creationId="{7F2FC3AB-7982-1142-9748-1E0968FF5C24}"/>
          </ac:picMkLst>
        </pc:picChg>
        <pc:picChg chg="add mod">
          <ac:chgData name="Alexis Perumal" userId="6bacb2ee70178176" providerId="LiveId" clId="{BFA4FF2B-A1B5-114E-AA3F-FEA301CD5D67}" dt="2020-04-08T05:56:39.421" v="2129" actId="1037"/>
          <ac:picMkLst>
            <pc:docMk/>
            <pc:sldMk cId="1832551538" sldId="313"/>
            <ac:picMk id="29" creationId="{E757DBD9-7D4A-6D40-9B3E-6B758C308777}"/>
          </ac:picMkLst>
        </pc:picChg>
        <pc:picChg chg="add mod">
          <ac:chgData name="Alexis Perumal" userId="6bacb2ee70178176" providerId="LiveId" clId="{BFA4FF2B-A1B5-114E-AA3F-FEA301CD5D67}" dt="2020-04-08T05:56:39.421" v="2129" actId="1037"/>
          <ac:picMkLst>
            <pc:docMk/>
            <pc:sldMk cId="1832551538" sldId="313"/>
            <ac:picMk id="30" creationId="{2AC7BDAD-9278-7248-BD91-2818E387CCDD}"/>
          </ac:picMkLst>
        </pc:picChg>
        <pc:picChg chg="add mod">
          <ac:chgData name="Alexis Perumal" userId="6bacb2ee70178176" providerId="LiveId" clId="{BFA4FF2B-A1B5-114E-AA3F-FEA301CD5D67}" dt="2020-04-08T07:28:28.231" v="2535" actId="1076"/>
          <ac:picMkLst>
            <pc:docMk/>
            <pc:sldMk cId="1832551538" sldId="313"/>
            <ac:picMk id="45" creationId="{E657988B-5ADC-D044-8636-D63D8E5D4619}"/>
          </ac:picMkLst>
        </pc:picChg>
        <pc:picChg chg="add mod">
          <ac:chgData name="Alexis Perumal" userId="6bacb2ee70178176" providerId="LiveId" clId="{BFA4FF2B-A1B5-114E-AA3F-FEA301CD5D67}" dt="2020-04-08T07:28:52.140" v="2538" actId="14100"/>
          <ac:picMkLst>
            <pc:docMk/>
            <pc:sldMk cId="1832551538" sldId="313"/>
            <ac:picMk id="46" creationId="{A74EF49A-F518-3042-8B6F-DA0D22120A55}"/>
          </ac:picMkLst>
        </pc:picChg>
        <pc:picChg chg="add mod">
          <ac:chgData name="Alexis Perumal" userId="6bacb2ee70178176" providerId="LiveId" clId="{BFA4FF2B-A1B5-114E-AA3F-FEA301CD5D67}" dt="2020-04-08T07:29:17.953" v="2541" actId="14100"/>
          <ac:picMkLst>
            <pc:docMk/>
            <pc:sldMk cId="1832551538" sldId="313"/>
            <ac:picMk id="47" creationId="{B88AE567-8367-B440-90D7-E29EF46C004C}"/>
          </ac:picMkLst>
        </pc:picChg>
        <pc:picChg chg="add mod">
          <ac:chgData name="Alexis Perumal" userId="6bacb2ee70178176" providerId="LiveId" clId="{BFA4FF2B-A1B5-114E-AA3F-FEA301CD5D67}" dt="2020-04-08T07:29:53.159" v="2546" actId="1076"/>
          <ac:picMkLst>
            <pc:docMk/>
            <pc:sldMk cId="1832551538" sldId="313"/>
            <ac:picMk id="48" creationId="{44D15158-72E6-D846-8C5D-4A2EF3BF6C26}"/>
          </ac:picMkLst>
        </pc:picChg>
        <pc:cxnChg chg="del">
          <ac:chgData name="Alexis Perumal" userId="6bacb2ee70178176" providerId="LiveId" clId="{BFA4FF2B-A1B5-114E-AA3F-FEA301CD5D67}" dt="2020-04-08T05:47:19.368" v="1984" actId="478"/>
          <ac:cxnSpMkLst>
            <pc:docMk/>
            <pc:sldMk cId="1832551538" sldId="313"/>
            <ac:cxnSpMk id="19" creationId="{D7A91CD0-E5FE-0244-A8C2-DF13A10C21FF}"/>
          </ac:cxnSpMkLst>
        </pc:cxnChg>
        <pc:cxnChg chg="del">
          <ac:chgData name="Alexis Perumal" userId="6bacb2ee70178176" providerId="LiveId" clId="{BFA4FF2B-A1B5-114E-AA3F-FEA301CD5D67}" dt="2020-04-08T05:47:19.368" v="1984" actId="478"/>
          <ac:cxnSpMkLst>
            <pc:docMk/>
            <pc:sldMk cId="1832551538" sldId="313"/>
            <ac:cxnSpMk id="20" creationId="{48970B83-71D4-9949-A417-D11AF1EA89AE}"/>
          </ac:cxnSpMkLst>
        </pc:cxnChg>
        <pc:cxnChg chg="del">
          <ac:chgData name="Alexis Perumal" userId="6bacb2ee70178176" providerId="LiveId" clId="{BFA4FF2B-A1B5-114E-AA3F-FEA301CD5D67}" dt="2020-04-08T05:47:19.368" v="1984" actId="478"/>
          <ac:cxnSpMkLst>
            <pc:docMk/>
            <pc:sldMk cId="1832551538" sldId="313"/>
            <ac:cxnSpMk id="22" creationId="{5022FFBC-74E6-834B-BEDA-E988ECABE57D}"/>
          </ac:cxnSpMkLst>
        </pc:cxnChg>
        <pc:cxnChg chg="del">
          <ac:chgData name="Alexis Perumal" userId="6bacb2ee70178176" providerId="LiveId" clId="{BFA4FF2B-A1B5-114E-AA3F-FEA301CD5D67}" dt="2020-04-08T05:46:32.759" v="1975" actId="478"/>
          <ac:cxnSpMkLst>
            <pc:docMk/>
            <pc:sldMk cId="1832551538" sldId="313"/>
            <ac:cxnSpMk id="24" creationId="{FF71171D-55F2-4640-AFF4-A9E579C16C02}"/>
          </ac:cxnSpMkLst>
        </pc:cxnChg>
        <pc:cxnChg chg="del">
          <ac:chgData name="Alexis Perumal" userId="6bacb2ee70178176" providerId="LiveId" clId="{BFA4FF2B-A1B5-114E-AA3F-FEA301CD5D67}" dt="2020-04-08T05:46:32.759" v="1975" actId="478"/>
          <ac:cxnSpMkLst>
            <pc:docMk/>
            <pc:sldMk cId="1832551538" sldId="313"/>
            <ac:cxnSpMk id="26" creationId="{9B2BDDF8-1776-2947-8220-CACD46D6D4A8}"/>
          </ac:cxnSpMkLst>
        </pc:cxnChg>
        <pc:cxnChg chg="del">
          <ac:chgData name="Alexis Perumal" userId="6bacb2ee70178176" providerId="LiveId" clId="{BFA4FF2B-A1B5-114E-AA3F-FEA301CD5D67}" dt="2020-04-08T05:46:32.759" v="1975" actId="478"/>
          <ac:cxnSpMkLst>
            <pc:docMk/>
            <pc:sldMk cId="1832551538" sldId="313"/>
            <ac:cxnSpMk id="28" creationId="{44511338-865F-9E46-8E7A-1E6BFB306B08}"/>
          </ac:cxnSpMkLst>
        </pc:cxnChg>
        <pc:cxnChg chg="add mod">
          <ac:chgData name="Alexis Perumal" userId="6bacb2ee70178176" providerId="LiveId" clId="{BFA4FF2B-A1B5-114E-AA3F-FEA301CD5D67}" dt="2020-04-08T06:02:09.014" v="2236" actId="208"/>
          <ac:cxnSpMkLst>
            <pc:docMk/>
            <pc:sldMk cId="1832551538" sldId="313"/>
            <ac:cxnSpMk id="36" creationId="{A5842260-D501-AE45-9F6B-9343E56D3B5F}"/>
          </ac:cxnSpMkLst>
        </pc:cxnChg>
        <pc:cxnChg chg="add mod">
          <ac:chgData name="Alexis Perumal" userId="6bacb2ee70178176" providerId="LiveId" clId="{BFA4FF2B-A1B5-114E-AA3F-FEA301CD5D67}" dt="2020-04-08T06:02:19.424" v="2239" actId="14100"/>
          <ac:cxnSpMkLst>
            <pc:docMk/>
            <pc:sldMk cId="1832551538" sldId="313"/>
            <ac:cxnSpMk id="39" creationId="{A16880EE-0C75-464B-A69A-59AA001FBD67}"/>
          </ac:cxnSpMkLst>
        </pc:cxnChg>
        <pc:cxnChg chg="add mod">
          <ac:chgData name="Alexis Perumal" userId="6bacb2ee70178176" providerId="LiveId" clId="{BFA4FF2B-A1B5-114E-AA3F-FEA301CD5D67}" dt="2020-04-08T06:02:25.305" v="2242" actId="14100"/>
          <ac:cxnSpMkLst>
            <pc:docMk/>
            <pc:sldMk cId="1832551538" sldId="313"/>
            <ac:cxnSpMk id="41" creationId="{75F71E77-46E8-A24D-ADC0-7E2D5E30478E}"/>
          </ac:cxnSpMkLst>
        </pc:cxnChg>
        <pc:cxnChg chg="add mod">
          <ac:chgData name="Alexis Perumal" userId="6bacb2ee70178176" providerId="LiveId" clId="{BFA4FF2B-A1B5-114E-AA3F-FEA301CD5D67}" dt="2020-04-08T06:02:34.456" v="2245" actId="14100"/>
          <ac:cxnSpMkLst>
            <pc:docMk/>
            <pc:sldMk cId="1832551538" sldId="313"/>
            <ac:cxnSpMk id="43" creationId="{9BDB37B0-D865-5B45-96E2-4D69E913F9E9}"/>
          </ac:cxnSpMkLst>
        </pc:cxnChg>
      </pc:sldChg>
      <pc:sldChg chg="addSp delSp modSp add">
        <pc:chgData name="Alexis Perumal" userId="6bacb2ee70178176" providerId="LiveId" clId="{BFA4FF2B-A1B5-114E-AA3F-FEA301CD5D67}" dt="2020-04-08T07:34:56.391" v="2588" actId="113"/>
        <pc:sldMkLst>
          <pc:docMk/>
          <pc:sldMk cId="420466278" sldId="314"/>
        </pc:sldMkLst>
        <pc:spChg chg="mod">
          <ac:chgData name="Alexis Perumal" userId="6bacb2ee70178176" providerId="LiveId" clId="{BFA4FF2B-A1B5-114E-AA3F-FEA301CD5D67}" dt="2020-04-08T07:34:33.958" v="2586" actId="207"/>
          <ac:spMkLst>
            <pc:docMk/>
            <pc:sldMk cId="420466278" sldId="314"/>
            <ac:spMk id="7" creationId="{A52CEDE5-3273-D440-AC95-0821D969FC9F}"/>
          </ac:spMkLst>
        </pc:spChg>
        <pc:spChg chg="mod">
          <ac:chgData name="Alexis Perumal" userId="6bacb2ee70178176" providerId="LiveId" clId="{BFA4FF2B-A1B5-114E-AA3F-FEA301CD5D67}" dt="2020-04-08T07:34:21.064" v="2583" actId="207"/>
          <ac:spMkLst>
            <pc:docMk/>
            <pc:sldMk cId="420466278" sldId="314"/>
            <ac:spMk id="30" creationId="{7AE2918A-6B2E-D24C-B3CE-DF90BEA20A58}"/>
          </ac:spMkLst>
        </pc:spChg>
        <pc:spChg chg="mod">
          <ac:chgData name="Alexis Perumal" userId="6bacb2ee70178176" providerId="LiveId" clId="{BFA4FF2B-A1B5-114E-AA3F-FEA301CD5D67}" dt="2020-04-08T07:34:56.391" v="2588" actId="113"/>
          <ac:spMkLst>
            <pc:docMk/>
            <pc:sldMk cId="420466278" sldId="314"/>
            <ac:spMk id="32" creationId="{55712276-B1A0-0546-9859-6D17F5BE97F3}"/>
          </ac:spMkLst>
        </pc:spChg>
        <pc:spChg chg="add">
          <ac:chgData name="Alexis Perumal" userId="6bacb2ee70178176" providerId="LiveId" clId="{BFA4FF2B-A1B5-114E-AA3F-FEA301CD5D67}" dt="2020-04-08T07:33:59.115" v="2582"/>
          <ac:spMkLst>
            <pc:docMk/>
            <pc:sldMk cId="420466278" sldId="314"/>
            <ac:spMk id="34" creationId="{3EBA09A3-528A-1045-BBD8-342FBECF8646}"/>
          </ac:spMkLst>
        </pc:spChg>
        <pc:spChg chg="del">
          <ac:chgData name="Alexis Perumal" userId="6bacb2ee70178176" providerId="LiveId" clId="{BFA4FF2B-A1B5-114E-AA3F-FEA301CD5D67}" dt="2020-04-08T07:34:30.618" v="2585" actId="478"/>
          <ac:spMkLst>
            <pc:docMk/>
            <pc:sldMk cId="420466278" sldId="314"/>
            <ac:spMk id="35" creationId="{B8D086AF-1786-B149-A490-A868D528D63B}"/>
          </ac:spMkLst>
        </pc:spChg>
        <pc:picChg chg="mod">
          <ac:chgData name="Alexis Perumal" userId="6bacb2ee70178176" providerId="LiveId" clId="{BFA4FF2B-A1B5-114E-AA3F-FEA301CD5D67}" dt="2020-04-08T07:34:48.500" v="2587"/>
          <ac:picMkLst>
            <pc:docMk/>
            <pc:sldMk cId="420466278" sldId="314"/>
            <ac:picMk id="8" creationId="{9CF95171-EC79-7345-8F4E-F680999572A9}"/>
          </ac:picMkLst>
        </pc:picChg>
      </pc:sldChg>
      <pc:sldChg chg="modSp add">
        <pc:chgData name="Alexis Perumal" userId="6bacb2ee70178176" providerId="LiveId" clId="{BFA4FF2B-A1B5-114E-AA3F-FEA301CD5D67}" dt="2020-04-08T07:46:38.651" v="2667" actId="255"/>
        <pc:sldMkLst>
          <pc:docMk/>
          <pc:sldMk cId="1994277327" sldId="315"/>
        </pc:sldMkLst>
        <pc:spChg chg="mod">
          <ac:chgData name="Alexis Perumal" userId="6bacb2ee70178176" providerId="LiveId" clId="{BFA4FF2B-A1B5-114E-AA3F-FEA301CD5D67}" dt="2020-04-08T07:46:38.651" v="2667" actId="255"/>
          <ac:spMkLst>
            <pc:docMk/>
            <pc:sldMk cId="1994277327" sldId="315"/>
            <ac:spMk id="3" creationId="{A098ED9C-F529-7841-80CC-96DA690B5F95}"/>
          </ac:spMkLst>
        </pc:spChg>
      </pc:sldChg>
      <pc:sldMasterChg chg="modSp modSldLayout">
        <pc:chgData name="Alexis Perumal" userId="6bacb2ee70178176" providerId="LiveId" clId="{BFA4FF2B-A1B5-114E-AA3F-FEA301CD5D67}" dt="2020-04-08T04:31:10.358" v="684" actId="207"/>
        <pc:sldMasterMkLst>
          <pc:docMk/>
          <pc:sldMasterMk cId="3882318753" sldId="2147483719"/>
        </pc:sldMasterMkLst>
        <pc:spChg chg="mod">
          <ac:chgData name="Alexis Perumal" userId="6bacb2ee70178176" providerId="LiveId" clId="{BFA4FF2B-A1B5-114E-AA3F-FEA301CD5D67}" dt="2020-04-08T04:31:10.358" v="684" actId="207"/>
          <ac:spMkLst>
            <pc:docMk/>
            <pc:sldMasterMk cId="3882318753" sldId="2147483719"/>
            <ac:spMk id="9" creationId="{1E94681D-2A4C-4A8D-B9B5-31D440D0328D}"/>
          </ac:spMkLst>
        </pc:spChg>
        <pc:sldLayoutChg chg="setBg">
          <pc:chgData name="Alexis Perumal" userId="6bacb2ee70178176" providerId="LiveId" clId="{BFA4FF2B-A1B5-114E-AA3F-FEA301CD5D67}" dt="2020-04-08T04:30:53.703" v="682"/>
          <pc:sldLayoutMkLst>
            <pc:docMk/>
            <pc:sldMasterMk cId="3882318753" sldId="2147483719"/>
            <pc:sldLayoutMk cId="3163122186" sldId="2147483725"/>
          </pc:sldLayoutMkLst>
        </pc:sldLayoutChg>
      </pc:sldMasterChg>
    </pc:docChg>
  </pc:docChgLst>
  <pc:docChgLst>
    <pc:chgData name="Alexis Perumal" userId="6bacb2ee70178176" providerId="LiveId" clId="{799762FE-E688-1D40-8738-E93EF075534E}"/>
    <pc:docChg chg="undo custSel addSld delSld modSld sldOrd">
      <pc:chgData name="Alexis Perumal" userId="6bacb2ee70178176" providerId="LiveId" clId="{799762FE-E688-1D40-8738-E93EF075534E}" dt="2020-05-13T16:20:36.441" v="1508" actId="1076"/>
      <pc:docMkLst>
        <pc:docMk/>
      </pc:docMkLst>
      <pc:sldChg chg="ord modNotesTx">
        <pc:chgData name="Alexis Perumal" userId="6bacb2ee70178176" providerId="LiveId" clId="{799762FE-E688-1D40-8738-E93EF075534E}" dt="2020-05-13T01:17:22.428" v="595" actId="20577"/>
        <pc:sldMkLst>
          <pc:docMk/>
          <pc:sldMk cId="2348358634" sldId="275"/>
        </pc:sldMkLst>
      </pc:sldChg>
      <pc:sldChg chg="del modNotesTx">
        <pc:chgData name="Alexis Perumal" userId="6bacb2ee70178176" providerId="LiveId" clId="{799762FE-E688-1D40-8738-E93EF075534E}" dt="2020-05-13T16:14:15.507" v="1493" actId="2696"/>
        <pc:sldMkLst>
          <pc:docMk/>
          <pc:sldMk cId="3100089833" sldId="277"/>
        </pc:sldMkLst>
      </pc:sldChg>
      <pc:sldChg chg="modNotesTx">
        <pc:chgData name="Alexis Perumal" userId="6bacb2ee70178176" providerId="LiveId" clId="{799762FE-E688-1D40-8738-E93EF075534E}" dt="2020-05-13T01:10:12.961" v="515" actId="20577"/>
        <pc:sldMkLst>
          <pc:docMk/>
          <pc:sldMk cId="790925709" sldId="278"/>
        </pc:sldMkLst>
      </pc:sldChg>
      <pc:sldChg chg="modNotesTx">
        <pc:chgData name="Alexis Perumal" userId="6bacb2ee70178176" providerId="LiveId" clId="{799762FE-E688-1D40-8738-E93EF075534E}" dt="2020-05-13T01:17:26.323" v="599" actId="20577"/>
        <pc:sldMkLst>
          <pc:docMk/>
          <pc:sldMk cId="2694775439" sldId="280"/>
        </pc:sldMkLst>
      </pc:sldChg>
      <pc:sldChg chg="modNotesTx">
        <pc:chgData name="Alexis Perumal" userId="6bacb2ee70178176" providerId="LiveId" clId="{799762FE-E688-1D40-8738-E93EF075534E}" dt="2020-05-13T01:17:46.034" v="612" actId="20577"/>
        <pc:sldMkLst>
          <pc:docMk/>
          <pc:sldMk cId="3581238473" sldId="281"/>
        </pc:sldMkLst>
      </pc:sldChg>
      <pc:sldChg chg="ord modNotesTx">
        <pc:chgData name="Alexis Perumal" userId="6bacb2ee70178176" providerId="LiveId" clId="{799762FE-E688-1D40-8738-E93EF075534E}" dt="2020-05-13T16:19:08.266" v="1507" actId="20577"/>
        <pc:sldMkLst>
          <pc:docMk/>
          <pc:sldMk cId="261801807" sldId="324"/>
        </pc:sldMkLst>
      </pc:sldChg>
      <pc:sldChg chg="modNotesTx">
        <pc:chgData name="Alexis Perumal" userId="6bacb2ee70178176" providerId="LiveId" clId="{799762FE-E688-1D40-8738-E93EF075534E}" dt="2020-05-13T01:10:27.992" v="529" actId="20577"/>
        <pc:sldMkLst>
          <pc:docMk/>
          <pc:sldMk cId="1796379800" sldId="325"/>
        </pc:sldMkLst>
      </pc:sldChg>
      <pc:sldChg chg="modNotesTx">
        <pc:chgData name="Alexis Perumal" userId="6bacb2ee70178176" providerId="LiveId" clId="{799762FE-E688-1D40-8738-E93EF075534E}" dt="2020-05-13T01:11:03.034" v="533" actId="20577"/>
        <pc:sldMkLst>
          <pc:docMk/>
          <pc:sldMk cId="1387433297" sldId="326"/>
        </pc:sldMkLst>
      </pc:sldChg>
      <pc:sldChg chg="modNotesTx">
        <pc:chgData name="Alexis Perumal" userId="6bacb2ee70178176" providerId="LiveId" clId="{799762FE-E688-1D40-8738-E93EF075534E}" dt="2020-05-13T01:11:07.598" v="537" actId="20577"/>
        <pc:sldMkLst>
          <pc:docMk/>
          <pc:sldMk cId="4022721053" sldId="327"/>
        </pc:sldMkLst>
      </pc:sldChg>
      <pc:sldChg chg="modNotesTx">
        <pc:chgData name="Alexis Perumal" userId="6bacb2ee70178176" providerId="LiveId" clId="{799762FE-E688-1D40-8738-E93EF075534E}" dt="2020-05-13T01:11:11.683" v="541" actId="20577"/>
        <pc:sldMkLst>
          <pc:docMk/>
          <pc:sldMk cId="3394023257" sldId="328"/>
        </pc:sldMkLst>
      </pc:sldChg>
      <pc:sldChg chg="modNotesTx">
        <pc:chgData name="Alexis Perumal" userId="6bacb2ee70178176" providerId="LiveId" clId="{799762FE-E688-1D40-8738-E93EF075534E}" dt="2020-05-13T01:11:21.444" v="551" actId="20577"/>
        <pc:sldMkLst>
          <pc:docMk/>
          <pc:sldMk cId="3144287605" sldId="329"/>
        </pc:sldMkLst>
      </pc:sldChg>
      <pc:sldChg chg="modNotesTx">
        <pc:chgData name="Alexis Perumal" userId="6bacb2ee70178176" providerId="LiveId" clId="{799762FE-E688-1D40-8738-E93EF075534E}" dt="2020-05-13T01:17:36.905" v="603" actId="20577"/>
        <pc:sldMkLst>
          <pc:docMk/>
          <pc:sldMk cId="342110705" sldId="334"/>
        </pc:sldMkLst>
      </pc:sldChg>
      <pc:sldChg chg="modNotesTx">
        <pc:chgData name="Alexis Perumal" userId="6bacb2ee70178176" providerId="LiveId" clId="{799762FE-E688-1D40-8738-E93EF075534E}" dt="2020-05-13T01:17:41.373" v="607" actId="20577"/>
        <pc:sldMkLst>
          <pc:docMk/>
          <pc:sldMk cId="3788525839" sldId="335"/>
        </pc:sldMkLst>
      </pc:sldChg>
      <pc:sldChg chg="del modNotesTx">
        <pc:chgData name="Alexis Perumal" userId="6bacb2ee70178176" providerId="LiveId" clId="{799762FE-E688-1D40-8738-E93EF075534E}" dt="2020-05-13T16:17:13.285" v="1501" actId="2696"/>
        <pc:sldMkLst>
          <pc:docMk/>
          <pc:sldMk cId="427337305" sldId="336"/>
        </pc:sldMkLst>
      </pc:sldChg>
      <pc:sldChg chg="modSp modNotesTx">
        <pc:chgData name="Alexis Perumal" userId="6bacb2ee70178176" providerId="LiveId" clId="{799762FE-E688-1D40-8738-E93EF075534E}" dt="2020-05-13T16:17:44.848" v="1503" actId="12"/>
        <pc:sldMkLst>
          <pc:docMk/>
          <pc:sldMk cId="141728581" sldId="337"/>
        </pc:sldMkLst>
        <pc:spChg chg="mod">
          <ac:chgData name="Alexis Perumal" userId="6bacb2ee70178176" providerId="LiveId" clId="{799762FE-E688-1D40-8738-E93EF075534E}" dt="2020-05-13T16:17:44.848" v="1503" actId="12"/>
          <ac:spMkLst>
            <pc:docMk/>
            <pc:sldMk cId="141728581" sldId="337"/>
            <ac:spMk id="3" creationId="{7C210527-1549-7F4E-8E3B-F75320E93637}"/>
          </ac:spMkLst>
        </pc:spChg>
      </pc:sldChg>
      <pc:sldChg chg="modSp ord modNotesTx">
        <pc:chgData name="Alexis Perumal" userId="6bacb2ee70178176" providerId="LiveId" clId="{799762FE-E688-1D40-8738-E93EF075534E}" dt="2020-05-13T16:12:14.079" v="1491"/>
        <pc:sldMkLst>
          <pc:docMk/>
          <pc:sldMk cId="138081666" sldId="341"/>
        </pc:sldMkLst>
        <pc:spChg chg="mod">
          <ac:chgData name="Alexis Perumal" userId="6bacb2ee70178176" providerId="LiveId" clId="{799762FE-E688-1D40-8738-E93EF075534E}" dt="2020-05-13T00:47:09.002" v="321" actId="2710"/>
          <ac:spMkLst>
            <pc:docMk/>
            <pc:sldMk cId="138081666" sldId="341"/>
            <ac:spMk id="4" creationId="{18209D34-B808-2A44-98B7-21BA119967DC}"/>
          </ac:spMkLst>
        </pc:spChg>
      </pc:sldChg>
      <pc:sldChg chg="addSp delSp modSp ord modNotesTx">
        <pc:chgData name="Alexis Perumal" userId="6bacb2ee70178176" providerId="LiveId" clId="{799762FE-E688-1D40-8738-E93EF075534E}" dt="2020-05-13T01:13:24.182" v="581" actId="20577"/>
        <pc:sldMkLst>
          <pc:docMk/>
          <pc:sldMk cId="4049488256" sldId="342"/>
        </pc:sldMkLst>
        <pc:spChg chg="mod">
          <ac:chgData name="Alexis Perumal" userId="6bacb2ee70178176" providerId="LiveId" clId="{799762FE-E688-1D40-8738-E93EF075534E}" dt="2020-05-12T07:33:29.594" v="129" actId="20577"/>
          <ac:spMkLst>
            <pc:docMk/>
            <pc:sldMk cId="4049488256" sldId="342"/>
            <ac:spMk id="2" creationId="{59DCF095-92CB-104C-B4E9-28EAADB615CA}"/>
          </ac:spMkLst>
        </pc:spChg>
        <pc:spChg chg="mod">
          <ac:chgData name="Alexis Perumal" userId="6bacb2ee70178176" providerId="LiveId" clId="{799762FE-E688-1D40-8738-E93EF075534E}" dt="2020-05-12T07:36:28.042" v="319" actId="27636"/>
          <ac:spMkLst>
            <pc:docMk/>
            <pc:sldMk cId="4049488256" sldId="342"/>
            <ac:spMk id="3" creationId="{CCF6D379-14CC-B143-93DB-6AF73FFA8551}"/>
          </ac:spMkLst>
        </pc:spChg>
        <pc:spChg chg="del">
          <ac:chgData name="Alexis Perumal" userId="6bacb2ee70178176" providerId="LiveId" clId="{799762FE-E688-1D40-8738-E93EF075534E}" dt="2020-05-12T07:33:32.314" v="130" actId="478"/>
          <ac:spMkLst>
            <pc:docMk/>
            <pc:sldMk cId="4049488256" sldId="342"/>
            <ac:spMk id="4" creationId="{1A09229F-3AC7-9E4C-A330-D0D2F5E07A76}"/>
          </ac:spMkLst>
        </pc:spChg>
        <pc:picChg chg="add mod">
          <ac:chgData name="Alexis Perumal" userId="6bacb2ee70178176" providerId="LiveId" clId="{799762FE-E688-1D40-8738-E93EF075534E}" dt="2020-05-12T07:31:52.105" v="3" actId="1076"/>
          <ac:picMkLst>
            <pc:docMk/>
            <pc:sldMk cId="4049488256" sldId="342"/>
            <ac:picMk id="5" creationId="{0EAE5F94-77C5-B14F-BAA6-87A354660659}"/>
          </ac:picMkLst>
        </pc:picChg>
      </pc:sldChg>
      <pc:sldChg chg="modNotesTx">
        <pc:chgData name="Alexis Perumal" userId="6bacb2ee70178176" providerId="LiveId" clId="{799762FE-E688-1D40-8738-E93EF075534E}" dt="2020-05-13T01:17:52.488" v="617" actId="20577"/>
        <pc:sldMkLst>
          <pc:docMk/>
          <pc:sldMk cId="2119610320" sldId="343"/>
        </pc:sldMkLst>
      </pc:sldChg>
      <pc:sldChg chg="ord modNotesTx">
        <pc:chgData name="Alexis Perumal" userId="6bacb2ee70178176" providerId="LiveId" clId="{799762FE-E688-1D40-8738-E93EF075534E}" dt="2020-05-13T01:10:09.003" v="510" actId="20577"/>
        <pc:sldMkLst>
          <pc:docMk/>
          <pc:sldMk cId="1908513814" sldId="346"/>
        </pc:sldMkLst>
      </pc:sldChg>
      <pc:sldChg chg="modNotesTx">
        <pc:chgData name="Alexis Perumal" userId="6bacb2ee70178176" providerId="LiveId" clId="{799762FE-E688-1D40-8738-E93EF075534E}" dt="2020-05-13T01:17:18.614" v="591" actId="20577"/>
        <pc:sldMkLst>
          <pc:docMk/>
          <pc:sldMk cId="2759813252" sldId="347"/>
        </pc:sldMkLst>
      </pc:sldChg>
      <pc:sldChg chg="addSp delSp modSp delAnim modAnim modNotesTx">
        <pc:chgData name="Alexis Perumal" userId="6bacb2ee70178176" providerId="LiveId" clId="{799762FE-E688-1D40-8738-E93EF075534E}" dt="2020-05-13T14:57:33.491" v="684" actId="1076"/>
        <pc:sldMkLst>
          <pc:docMk/>
          <pc:sldMk cId="1448216166" sldId="352"/>
        </pc:sldMkLst>
        <pc:spChg chg="mod">
          <ac:chgData name="Alexis Perumal" userId="6bacb2ee70178176" providerId="LiveId" clId="{799762FE-E688-1D40-8738-E93EF075534E}" dt="2020-05-13T14:56:44.559" v="677" actId="20577"/>
          <ac:spMkLst>
            <pc:docMk/>
            <pc:sldMk cId="1448216166" sldId="352"/>
            <ac:spMk id="2" creationId="{B72B2628-531A-4946-9B08-3B13163E434C}"/>
          </ac:spMkLst>
        </pc:spChg>
        <pc:picChg chg="add mod">
          <ac:chgData name="Alexis Perumal" userId="6bacb2ee70178176" providerId="LiveId" clId="{799762FE-E688-1D40-8738-E93EF075534E}" dt="2020-05-13T14:57:33.491" v="684" actId="1076"/>
          <ac:picMkLst>
            <pc:docMk/>
            <pc:sldMk cId="1448216166" sldId="352"/>
            <ac:picMk id="3" creationId="{EA169352-A0AD-E64F-B448-4B7E7839B293}"/>
          </ac:picMkLst>
        </pc:picChg>
        <pc:picChg chg="del">
          <ac:chgData name="Alexis Perumal" userId="6bacb2ee70178176" providerId="LiveId" clId="{799762FE-E688-1D40-8738-E93EF075534E}" dt="2020-05-13T14:56:48.567" v="678" actId="478"/>
          <ac:picMkLst>
            <pc:docMk/>
            <pc:sldMk cId="1448216166" sldId="352"/>
            <ac:picMk id="5" creationId="{2BE6E2B3-C924-2E48-ADD5-C6077D5AAF3E}"/>
          </ac:picMkLst>
        </pc:picChg>
      </pc:sldChg>
      <pc:sldChg chg="modNotesTx">
        <pc:chgData name="Alexis Perumal" userId="6bacb2ee70178176" providerId="LiveId" clId="{799762FE-E688-1D40-8738-E93EF075534E}" dt="2020-05-13T01:18:09.462" v="628" actId="20577"/>
        <pc:sldMkLst>
          <pc:docMk/>
          <pc:sldMk cId="2416763746" sldId="353"/>
        </pc:sldMkLst>
      </pc:sldChg>
      <pc:sldChg chg="modNotesTx">
        <pc:chgData name="Alexis Perumal" userId="6bacb2ee70178176" providerId="LiveId" clId="{799762FE-E688-1D40-8738-E93EF075534E}" dt="2020-05-13T01:11:17.870" v="546" actId="20577"/>
        <pc:sldMkLst>
          <pc:docMk/>
          <pc:sldMk cId="3004594492" sldId="354"/>
        </pc:sldMkLst>
      </pc:sldChg>
      <pc:sldChg chg="modNotesTx">
        <pc:chgData name="Alexis Perumal" userId="6bacb2ee70178176" providerId="LiveId" clId="{799762FE-E688-1D40-8738-E93EF075534E}" dt="2020-05-13T01:10:16.578" v="520" actId="20577"/>
        <pc:sldMkLst>
          <pc:docMk/>
          <pc:sldMk cId="2984451030" sldId="355"/>
        </pc:sldMkLst>
      </pc:sldChg>
      <pc:sldChg chg="modNotesTx">
        <pc:chgData name="Alexis Perumal" userId="6bacb2ee70178176" providerId="LiveId" clId="{799762FE-E688-1D40-8738-E93EF075534E}" dt="2020-05-13T01:10:21.985" v="525" actId="20577"/>
        <pc:sldMkLst>
          <pc:docMk/>
          <pc:sldMk cId="3809748645" sldId="356"/>
        </pc:sldMkLst>
      </pc:sldChg>
      <pc:sldChg chg="modSp modNotesTx">
        <pc:chgData name="Alexis Perumal" userId="6bacb2ee70178176" providerId="LiveId" clId="{799762FE-E688-1D40-8738-E93EF075534E}" dt="2020-05-13T01:13:17.033" v="571" actId="20577"/>
        <pc:sldMkLst>
          <pc:docMk/>
          <pc:sldMk cId="1253840156" sldId="357"/>
        </pc:sldMkLst>
        <pc:spChg chg="mod">
          <ac:chgData name="Alexis Perumal" userId="6bacb2ee70178176" providerId="LiveId" clId="{799762FE-E688-1D40-8738-E93EF075534E}" dt="2020-05-13T00:54:57.204" v="433" actId="20577"/>
          <ac:spMkLst>
            <pc:docMk/>
            <pc:sldMk cId="1253840156" sldId="357"/>
            <ac:spMk id="11" creationId="{7719F4C2-7561-7145-90FE-CDFC4B8BA0C7}"/>
          </ac:spMkLst>
        </pc:spChg>
      </pc:sldChg>
      <pc:sldChg chg="addSp modSp modNotesTx">
        <pc:chgData name="Alexis Perumal" userId="6bacb2ee70178176" providerId="LiveId" clId="{799762FE-E688-1D40-8738-E93EF075534E}" dt="2020-05-13T16:20:36.441" v="1508" actId="1076"/>
        <pc:sldMkLst>
          <pc:docMk/>
          <pc:sldMk cId="226499638" sldId="358"/>
        </pc:sldMkLst>
        <pc:spChg chg="add mod">
          <ac:chgData name="Alexis Perumal" userId="6bacb2ee70178176" providerId="LiveId" clId="{799762FE-E688-1D40-8738-E93EF075534E}" dt="2020-05-13T16:20:36.441" v="1508" actId="1076"/>
          <ac:spMkLst>
            <pc:docMk/>
            <pc:sldMk cId="226499638" sldId="358"/>
            <ac:spMk id="4" creationId="{1C0B02D3-8F12-6E4C-8757-00ADB24B787B}"/>
          </ac:spMkLst>
        </pc:spChg>
        <pc:spChg chg="add mod">
          <ac:chgData name="Alexis Perumal" userId="6bacb2ee70178176" providerId="LiveId" clId="{799762FE-E688-1D40-8738-E93EF075534E}" dt="2020-05-13T01:00:13.925" v="459" actId="1076"/>
          <ac:spMkLst>
            <pc:docMk/>
            <pc:sldMk cId="226499638" sldId="358"/>
            <ac:spMk id="9" creationId="{98B65C87-11B6-E146-94F9-ADD59739C36A}"/>
          </ac:spMkLst>
        </pc:spChg>
        <pc:spChg chg="add mod">
          <ac:chgData name="Alexis Perumal" userId="6bacb2ee70178176" providerId="LiveId" clId="{799762FE-E688-1D40-8738-E93EF075534E}" dt="2020-05-13T01:00:17.646" v="461" actId="1076"/>
          <ac:spMkLst>
            <pc:docMk/>
            <pc:sldMk cId="226499638" sldId="358"/>
            <ac:spMk id="10" creationId="{ED9CE3F2-091A-144F-ABA3-91B3594AFF64}"/>
          </ac:spMkLst>
        </pc:spChg>
      </pc:sldChg>
      <pc:sldChg chg="delSp modSp add ord">
        <pc:chgData name="Alexis Perumal" userId="6bacb2ee70178176" providerId="LiveId" clId="{799762FE-E688-1D40-8738-E93EF075534E}" dt="2020-05-13T16:12:08.729" v="1490" actId="20577"/>
        <pc:sldMkLst>
          <pc:docMk/>
          <pc:sldMk cId="842863062" sldId="359"/>
        </pc:sldMkLst>
        <pc:spChg chg="mod">
          <ac:chgData name="Alexis Perumal" userId="6bacb2ee70178176" providerId="LiveId" clId="{799762FE-E688-1D40-8738-E93EF075534E}" dt="2020-05-13T16:12:08.729" v="1490" actId="20577"/>
          <ac:spMkLst>
            <pc:docMk/>
            <pc:sldMk cId="842863062" sldId="359"/>
            <ac:spMk id="2" creationId="{C9C7C910-9618-1347-A681-C805038890DB}"/>
          </ac:spMkLst>
        </pc:spChg>
        <pc:spChg chg="del">
          <ac:chgData name="Alexis Perumal" userId="6bacb2ee70178176" providerId="LiveId" clId="{799762FE-E688-1D40-8738-E93EF075534E}" dt="2020-05-13T16:11:41.027" v="1479" actId="478"/>
          <ac:spMkLst>
            <pc:docMk/>
            <pc:sldMk cId="842863062" sldId="359"/>
            <ac:spMk id="4" creationId="{C6D2DB9B-F27B-2946-B7A1-EDC30D83500B}"/>
          </ac:spMkLst>
        </pc:spChg>
      </pc:sldChg>
      <pc:sldChg chg="addSp modSp add ord">
        <pc:chgData name="Alexis Perumal" userId="6bacb2ee70178176" providerId="LiveId" clId="{799762FE-E688-1D40-8738-E93EF075534E}" dt="2020-05-13T16:15:14.785" v="1500" actId="5793"/>
        <pc:sldMkLst>
          <pc:docMk/>
          <pc:sldMk cId="809086932" sldId="360"/>
        </pc:sldMkLst>
        <pc:spChg chg="mod">
          <ac:chgData name="Alexis Perumal" userId="6bacb2ee70178176" providerId="LiveId" clId="{799762FE-E688-1D40-8738-E93EF075534E}" dt="2020-05-13T15:53:29.844" v="815" actId="20577"/>
          <ac:spMkLst>
            <pc:docMk/>
            <pc:sldMk cId="809086932" sldId="360"/>
            <ac:spMk id="2" creationId="{B72B2628-531A-4946-9B08-3B13163E434C}"/>
          </ac:spMkLst>
        </pc:spChg>
        <pc:spChg chg="mod">
          <ac:chgData name="Alexis Perumal" userId="6bacb2ee70178176" providerId="LiveId" clId="{799762FE-E688-1D40-8738-E93EF075534E}" dt="2020-05-13T16:15:14.785" v="1500" actId="5793"/>
          <ac:spMkLst>
            <pc:docMk/>
            <pc:sldMk cId="809086932" sldId="360"/>
            <ac:spMk id="4" creationId="{18209D34-B808-2A44-98B7-21BA119967DC}"/>
          </ac:spMkLst>
        </pc:spChg>
        <pc:picChg chg="add mod">
          <ac:chgData name="Alexis Perumal" userId="6bacb2ee70178176" providerId="LiveId" clId="{799762FE-E688-1D40-8738-E93EF075534E}" dt="2020-05-13T15:57:38.777" v="957" actId="1076"/>
          <ac:picMkLst>
            <pc:docMk/>
            <pc:sldMk cId="809086932" sldId="360"/>
            <ac:picMk id="3" creationId="{F4D17727-1772-194B-91C5-65D139B871F0}"/>
          </ac:picMkLst>
        </pc:picChg>
      </pc:sldChg>
    </pc:docChg>
  </pc:docChgLst>
  <pc:docChgLst>
    <pc:chgData name="Alexis Perumal" userId="6bacb2ee70178176" providerId="LiveId" clId="{7EA784A4-CE14-264D-9964-8848FD31AC77}"/>
    <pc:docChg chg="custSel addSld delSld modSld">
      <pc:chgData name="Alexis Perumal" userId="6bacb2ee70178176" providerId="LiveId" clId="{7EA784A4-CE14-264D-9964-8848FD31AC77}" dt="2020-04-09T00:17:47.591" v="47" actId="2696"/>
      <pc:docMkLst>
        <pc:docMk/>
      </pc:docMkLst>
      <pc:sldChg chg="del">
        <pc:chgData name="Alexis Perumal" userId="6bacb2ee70178176" providerId="LiveId" clId="{7EA784A4-CE14-264D-9964-8848FD31AC77}" dt="2020-04-08T19:05:09.010" v="29" actId="2696"/>
        <pc:sldMkLst>
          <pc:docMk/>
          <pc:sldMk cId="942085001" sldId="291"/>
        </pc:sldMkLst>
      </pc:sldChg>
      <pc:sldChg chg="del">
        <pc:chgData name="Alexis Perumal" userId="6bacb2ee70178176" providerId="LiveId" clId="{7EA784A4-CE14-264D-9964-8848FD31AC77}" dt="2020-04-08T19:05:09.020" v="30" actId="2696"/>
        <pc:sldMkLst>
          <pc:docMk/>
          <pc:sldMk cId="2657588141" sldId="302"/>
        </pc:sldMkLst>
      </pc:sldChg>
      <pc:sldChg chg="del">
        <pc:chgData name="Alexis Perumal" userId="6bacb2ee70178176" providerId="LiveId" clId="{7EA784A4-CE14-264D-9964-8848FD31AC77}" dt="2020-04-08T19:05:55.214" v="38" actId="2696"/>
        <pc:sldMkLst>
          <pc:docMk/>
          <pc:sldMk cId="3872068371" sldId="303"/>
        </pc:sldMkLst>
      </pc:sldChg>
      <pc:sldChg chg="del">
        <pc:chgData name="Alexis Perumal" userId="6bacb2ee70178176" providerId="LiveId" clId="{7EA784A4-CE14-264D-9964-8848FD31AC77}" dt="2020-04-08T19:05:37.718" v="35" actId="2696"/>
        <pc:sldMkLst>
          <pc:docMk/>
          <pc:sldMk cId="420466278" sldId="314"/>
        </pc:sldMkLst>
      </pc:sldChg>
      <pc:sldChg chg="add del">
        <pc:chgData name="Alexis Perumal" userId="6bacb2ee70178176" providerId="LiveId" clId="{7EA784A4-CE14-264D-9964-8848FD31AC77}" dt="2020-04-08T08:38:57.269" v="14" actId="2696"/>
        <pc:sldMkLst>
          <pc:docMk/>
          <pc:sldMk cId="2067590985" sldId="316"/>
        </pc:sldMkLst>
      </pc:sldChg>
      <pc:sldChg chg="addSp delSp modSp add del modAnim">
        <pc:chgData name="Alexis Perumal" userId="6bacb2ee70178176" providerId="LiveId" clId="{7EA784A4-CE14-264D-9964-8848FD31AC77}" dt="2020-04-08T19:07:54.437" v="44" actId="2696"/>
        <pc:sldMkLst>
          <pc:docMk/>
          <pc:sldMk cId="123173130" sldId="317"/>
        </pc:sldMkLst>
        <pc:picChg chg="add del mod">
          <ac:chgData name="Alexis Perumal" userId="6bacb2ee70178176" providerId="LiveId" clId="{7EA784A4-CE14-264D-9964-8848FD31AC77}" dt="2020-04-08T08:27:47.733" v="6" actId="478"/>
          <ac:picMkLst>
            <pc:docMk/>
            <pc:sldMk cId="123173130" sldId="317"/>
            <ac:picMk id="3" creationId="{4C6F1AF6-4DA2-204A-8380-699C0A47EFBA}"/>
          </ac:picMkLst>
        </pc:picChg>
        <pc:picChg chg="add del mod">
          <ac:chgData name="Alexis Perumal" userId="6bacb2ee70178176" providerId="LiveId" clId="{7EA784A4-CE14-264D-9964-8848FD31AC77}" dt="2020-04-08T08:43:19.631" v="15" actId="478"/>
          <ac:picMkLst>
            <pc:docMk/>
            <pc:sldMk cId="123173130" sldId="317"/>
            <ac:picMk id="3" creationId="{AC86B1A2-E052-A641-A639-07EB2F9BC421}"/>
          </ac:picMkLst>
        </pc:picChg>
        <pc:picChg chg="add del mod">
          <ac:chgData name="Alexis Perumal" userId="6bacb2ee70178176" providerId="LiveId" clId="{7EA784A4-CE14-264D-9964-8848FD31AC77}" dt="2020-04-08T08:45:34.110" v="20" actId="478"/>
          <ac:picMkLst>
            <pc:docMk/>
            <pc:sldMk cId="123173130" sldId="317"/>
            <ac:picMk id="5" creationId="{888967E3-C18C-354C-912C-F60CF84737A9}"/>
          </ac:picMkLst>
        </pc:picChg>
        <pc:picChg chg="add mod">
          <ac:chgData name="Alexis Perumal" userId="6bacb2ee70178176" providerId="LiveId" clId="{7EA784A4-CE14-264D-9964-8848FD31AC77}" dt="2020-04-08T08:46:07.376" v="25" actId="1076"/>
          <ac:picMkLst>
            <pc:docMk/>
            <pc:sldMk cId="123173130" sldId="317"/>
            <ac:picMk id="6" creationId="{CABEFBA7-DFB0-FB49-94F3-E8D82DE3D97D}"/>
          </ac:picMkLst>
        </pc:picChg>
      </pc:sldChg>
      <pc:sldChg chg="add">
        <pc:chgData name="Alexis Perumal" userId="6bacb2ee70178176" providerId="LiveId" clId="{7EA784A4-CE14-264D-9964-8848FD31AC77}" dt="2020-04-08T19:06:07.361" v="39"/>
        <pc:sldMkLst>
          <pc:docMk/>
          <pc:sldMk cId="3462932334" sldId="318"/>
        </pc:sldMkLst>
      </pc:sldChg>
      <pc:sldChg chg="delSp add del setBg delDesignElem">
        <pc:chgData name="Alexis Perumal" userId="6bacb2ee70178176" providerId="LiveId" clId="{7EA784A4-CE14-264D-9964-8848FD31AC77}" dt="2020-04-08T19:06:36.018" v="42" actId="2696"/>
        <pc:sldMkLst>
          <pc:docMk/>
          <pc:sldMk cId="3033810360" sldId="319"/>
        </pc:sldMkLst>
        <pc:spChg chg="del">
          <ac:chgData name="Alexis Perumal" userId="6bacb2ee70178176" providerId="LiveId" clId="{7EA784A4-CE14-264D-9964-8848FD31AC77}" dt="2020-04-08T19:05:05.628" v="28"/>
          <ac:spMkLst>
            <pc:docMk/>
            <pc:sldMk cId="3033810360" sldId="319"/>
            <ac:spMk id="14" creationId="{904DB13E-F722-4ED6-BB00-556651E95281}"/>
          </ac:spMkLst>
        </pc:spChg>
        <pc:spChg chg="del">
          <ac:chgData name="Alexis Perumal" userId="6bacb2ee70178176" providerId="LiveId" clId="{7EA784A4-CE14-264D-9964-8848FD31AC77}" dt="2020-04-08T19:05:05.628" v="28"/>
          <ac:spMkLst>
            <pc:docMk/>
            <pc:sldMk cId="3033810360" sldId="319"/>
            <ac:spMk id="16" creationId="{1D91E3E1-5159-4DA9-8C1A-3897E909473B}"/>
          </ac:spMkLst>
        </pc:spChg>
        <pc:spChg chg="del">
          <ac:chgData name="Alexis Perumal" userId="6bacb2ee70178176" providerId="LiveId" clId="{7EA784A4-CE14-264D-9964-8848FD31AC77}" dt="2020-04-08T19:05:05.628" v="28"/>
          <ac:spMkLst>
            <pc:docMk/>
            <pc:sldMk cId="3033810360" sldId="319"/>
            <ac:spMk id="18" creationId="{A9EF7E53-E975-4A5C-BF5D-D874044856E9}"/>
          </ac:spMkLst>
        </pc:spChg>
        <pc:spChg chg="del">
          <ac:chgData name="Alexis Perumal" userId="6bacb2ee70178176" providerId="LiveId" clId="{7EA784A4-CE14-264D-9964-8848FD31AC77}" dt="2020-04-08T19:05:05.628" v="28"/>
          <ac:spMkLst>
            <pc:docMk/>
            <pc:sldMk cId="3033810360" sldId="319"/>
            <ac:spMk id="20" creationId="{D5C53263-995C-49EE-9CA6-FE769A768880}"/>
          </ac:spMkLst>
        </pc:spChg>
        <pc:spChg chg="del">
          <ac:chgData name="Alexis Perumal" userId="6bacb2ee70178176" providerId="LiveId" clId="{7EA784A4-CE14-264D-9964-8848FD31AC77}" dt="2020-04-08T19:05:05.628" v="28"/>
          <ac:spMkLst>
            <pc:docMk/>
            <pc:sldMk cId="3033810360" sldId="319"/>
            <ac:spMk id="27" creationId="{0E7CA313-2F4B-4574-8399-12EF6A1BF292}"/>
          </ac:spMkLst>
        </pc:spChg>
        <pc:spChg chg="del">
          <ac:chgData name="Alexis Perumal" userId="6bacb2ee70178176" providerId="LiveId" clId="{7EA784A4-CE14-264D-9964-8848FD31AC77}" dt="2020-04-08T19:05:05.628" v="28"/>
          <ac:spMkLst>
            <pc:docMk/>
            <pc:sldMk cId="3033810360" sldId="319"/>
            <ac:spMk id="29" creationId="{2644B391-9BFE-445C-A9EC-F544BB85FBC7}"/>
          </ac:spMkLst>
        </pc:spChg>
        <pc:spChg chg="del">
          <ac:chgData name="Alexis Perumal" userId="6bacb2ee70178176" providerId="LiveId" clId="{7EA784A4-CE14-264D-9964-8848FD31AC77}" dt="2020-04-08T19:05:05.628" v="28"/>
          <ac:spMkLst>
            <pc:docMk/>
            <pc:sldMk cId="3033810360" sldId="319"/>
            <ac:spMk id="31" creationId="{80F26E69-87D9-4655-AE7B-280A87AA3CAD}"/>
          </ac:spMkLst>
        </pc:spChg>
        <pc:grpChg chg="del">
          <ac:chgData name="Alexis Perumal" userId="6bacb2ee70178176" providerId="LiveId" clId="{7EA784A4-CE14-264D-9964-8848FD31AC77}" dt="2020-04-08T19:05:05.628" v="28"/>
          <ac:grpSpMkLst>
            <pc:docMk/>
            <pc:sldMk cId="3033810360" sldId="319"/>
            <ac:grpSpMk id="22" creationId="{E26428D7-C6F3-473D-A360-A3F5C3E8728C}"/>
          </ac:grpSpMkLst>
        </pc:grpChg>
      </pc:sldChg>
      <pc:sldChg chg="delSp add del setBg delDesignElem">
        <pc:chgData name="Alexis Perumal" userId="6bacb2ee70178176" providerId="LiveId" clId="{7EA784A4-CE14-264D-9964-8848FD31AC77}" dt="2020-04-08T19:06:36.009" v="41" actId="2696"/>
        <pc:sldMkLst>
          <pc:docMk/>
          <pc:sldMk cId="3951151790" sldId="320"/>
        </pc:sldMkLst>
        <pc:spChg chg="del">
          <ac:chgData name="Alexis Perumal" userId="6bacb2ee70178176" providerId="LiveId" clId="{7EA784A4-CE14-264D-9964-8848FD31AC77}" dt="2020-04-08T19:05:05.628" v="28"/>
          <ac:spMkLst>
            <pc:docMk/>
            <pc:sldMk cId="3951151790" sldId="320"/>
            <ac:spMk id="14" creationId="{904DB13E-F722-4ED6-BB00-556651E95281}"/>
          </ac:spMkLst>
        </pc:spChg>
        <pc:spChg chg="del">
          <ac:chgData name="Alexis Perumal" userId="6bacb2ee70178176" providerId="LiveId" clId="{7EA784A4-CE14-264D-9964-8848FD31AC77}" dt="2020-04-08T19:05:05.628" v="28"/>
          <ac:spMkLst>
            <pc:docMk/>
            <pc:sldMk cId="3951151790" sldId="320"/>
            <ac:spMk id="16" creationId="{1D91E3E1-5159-4DA9-8C1A-3897E909473B}"/>
          </ac:spMkLst>
        </pc:spChg>
        <pc:spChg chg="del">
          <ac:chgData name="Alexis Perumal" userId="6bacb2ee70178176" providerId="LiveId" clId="{7EA784A4-CE14-264D-9964-8848FD31AC77}" dt="2020-04-08T19:05:05.628" v="28"/>
          <ac:spMkLst>
            <pc:docMk/>
            <pc:sldMk cId="3951151790" sldId="320"/>
            <ac:spMk id="18" creationId="{A9EF7E53-E975-4A5C-BF5D-D874044856E9}"/>
          </ac:spMkLst>
        </pc:spChg>
        <pc:spChg chg="del">
          <ac:chgData name="Alexis Perumal" userId="6bacb2ee70178176" providerId="LiveId" clId="{7EA784A4-CE14-264D-9964-8848FD31AC77}" dt="2020-04-08T19:05:05.628" v="28"/>
          <ac:spMkLst>
            <pc:docMk/>
            <pc:sldMk cId="3951151790" sldId="320"/>
            <ac:spMk id="20" creationId="{D5C53263-995C-49EE-9CA6-FE769A768880}"/>
          </ac:spMkLst>
        </pc:spChg>
        <pc:spChg chg="del">
          <ac:chgData name="Alexis Perumal" userId="6bacb2ee70178176" providerId="LiveId" clId="{7EA784A4-CE14-264D-9964-8848FD31AC77}" dt="2020-04-08T19:05:05.628" v="28"/>
          <ac:spMkLst>
            <pc:docMk/>
            <pc:sldMk cId="3951151790" sldId="320"/>
            <ac:spMk id="27" creationId="{0E7CA313-2F4B-4574-8399-12EF6A1BF292}"/>
          </ac:spMkLst>
        </pc:spChg>
        <pc:spChg chg="del">
          <ac:chgData name="Alexis Perumal" userId="6bacb2ee70178176" providerId="LiveId" clId="{7EA784A4-CE14-264D-9964-8848FD31AC77}" dt="2020-04-08T19:05:05.628" v="28"/>
          <ac:spMkLst>
            <pc:docMk/>
            <pc:sldMk cId="3951151790" sldId="320"/>
            <ac:spMk id="29" creationId="{2644B391-9BFE-445C-A9EC-F544BB85FBC7}"/>
          </ac:spMkLst>
        </pc:spChg>
        <pc:spChg chg="del">
          <ac:chgData name="Alexis Perumal" userId="6bacb2ee70178176" providerId="LiveId" clId="{7EA784A4-CE14-264D-9964-8848FD31AC77}" dt="2020-04-08T19:05:05.628" v="28"/>
          <ac:spMkLst>
            <pc:docMk/>
            <pc:sldMk cId="3951151790" sldId="320"/>
            <ac:spMk id="31" creationId="{80F26E69-87D9-4655-AE7B-280A87AA3CAD}"/>
          </ac:spMkLst>
        </pc:spChg>
        <pc:grpChg chg="del">
          <ac:chgData name="Alexis Perumal" userId="6bacb2ee70178176" providerId="LiveId" clId="{7EA784A4-CE14-264D-9964-8848FD31AC77}" dt="2020-04-08T19:05:05.628" v="28"/>
          <ac:grpSpMkLst>
            <pc:docMk/>
            <pc:sldMk cId="3951151790" sldId="320"/>
            <ac:grpSpMk id="22" creationId="{E26428D7-C6F3-473D-A360-A3F5C3E8728C}"/>
          </ac:grpSpMkLst>
        </pc:grpChg>
      </pc:sldChg>
      <pc:sldChg chg="add">
        <pc:chgData name="Alexis Perumal" userId="6bacb2ee70178176" providerId="LiveId" clId="{7EA784A4-CE14-264D-9964-8848FD31AC77}" dt="2020-04-08T19:05:32.892" v="34"/>
        <pc:sldMkLst>
          <pc:docMk/>
          <pc:sldMk cId="1479254760" sldId="321"/>
        </pc:sldMkLst>
      </pc:sldChg>
      <pc:sldChg chg="addSp delSp add del setBg delDesignElem">
        <pc:chgData name="Alexis Perumal" userId="6bacb2ee70178176" providerId="LiveId" clId="{7EA784A4-CE14-264D-9964-8848FD31AC77}" dt="2020-04-08T19:05:27.551" v="33"/>
        <pc:sldMkLst>
          <pc:docMk/>
          <pc:sldMk cId="1966508312" sldId="321"/>
        </pc:sldMkLst>
        <pc:spChg chg="add del">
          <ac:chgData name="Alexis Perumal" userId="6bacb2ee70178176" providerId="LiveId" clId="{7EA784A4-CE14-264D-9964-8848FD31AC77}" dt="2020-04-08T19:05:27.551" v="33"/>
          <ac:spMkLst>
            <pc:docMk/>
            <pc:sldMk cId="1966508312" sldId="321"/>
            <ac:spMk id="14" creationId="{904DB13E-F722-4ED6-BB00-556651E95281}"/>
          </ac:spMkLst>
        </pc:spChg>
        <pc:spChg chg="add del">
          <ac:chgData name="Alexis Perumal" userId="6bacb2ee70178176" providerId="LiveId" clId="{7EA784A4-CE14-264D-9964-8848FD31AC77}" dt="2020-04-08T19:05:27.551" v="33"/>
          <ac:spMkLst>
            <pc:docMk/>
            <pc:sldMk cId="1966508312" sldId="321"/>
            <ac:spMk id="16" creationId="{1D91E3E1-5159-4DA9-8C1A-3897E909473B}"/>
          </ac:spMkLst>
        </pc:spChg>
        <pc:spChg chg="add del">
          <ac:chgData name="Alexis Perumal" userId="6bacb2ee70178176" providerId="LiveId" clId="{7EA784A4-CE14-264D-9964-8848FD31AC77}" dt="2020-04-08T19:05:27.551" v="33"/>
          <ac:spMkLst>
            <pc:docMk/>
            <pc:sldMk cId="1966508312" sldId="321"/>
            <ac:spMk id="18" creationId="{A9EF7E53-E975-4A5C-BF5D-D874044856E9}"/>
          </ac:spMkLst>
        </pc:spChg>
        <pc:spChg chg="add del">
          <ac:chgData name="Alexis Perumal" userId="6bacb2ee70178176" providerId="LiveId" clId="{7EA784A4-CE14-264D-9964-8848FD31AC77}" dt="2020-04-08T19:05:27.551" v="33"/>
          <ac:spMkLst>
            <pc:docMk/>
            <pc:sldMk cId="1966508312" sldId="321"/>
            <ac:spMk id="20" creationId="{D5C53263-995C-49EE-9CA6-FE769A768880}"/>
          </ac:spMkLst>
        </pc:spChg>
        <pc:spChg chg="add del">
          <ac:chgData name="Alexis Perumal" userId="6bacb2ee70178176" providerId="LiveId" clId="{7EA784A4-CE14-264D-9964-8848FD31AC77}" dt="2020-04-08T19:05:27.551" v="33"/>
          <ac:spMkLst>
            <pc:docMk/>
            <pc:sldMk cId="1966508312" sldId="321"/>
            <ac:spMk id="27" creationId="{0E7CA313-2F4B-4574-8399-12EF6A1BF292}"/>
          </ac:spMkLst>
        </pc:spChg>
        <pc:spChg chg="add del">
          <ac:chgData name="Alexis Perumal" userId="6bacb2ee70178176" providerId="LiveId" clId="{7EA784A4-CE14-264D-9964-8848FD31AC77}" dt="2020-04-08T19:05:27.551" v="33"/>
          <ac:spMkLst>
            <pc:docMk/>
            <pc:sldMk cId="1966508312" sldId="321"/>
            <ac:spMk id="29" creationId="{2644B391-9BFE-445C-A9EC-F544BB85FBC7}"/>
          </ac:spMkLst>
        </pc:spChg>
        <pc:spChg chg="add del">
          <ac:chgData name="Alexis Perumal" userId="6bacb2ee70178176" providerId="LiveId" clId="{7EA784A4-CE14-264D-9964-8848FD31AC77}" dt="2020-04-08T19:05:27.551" v="33"/>
          <ac:spMkLst>
            <pc:docMk/>
            <pc:sldMk cId="1966508312" sldId="321"/>
            <ac:spMk id="31" creationId="{80F26E69-87D9-4655-AE7B-280A87AA3CAD}"/>
          </ac:spMkLst>
        </pc:spChg>
        <pc:grpChg chg="add del">
          <ac:chgData name="Alexis Perumal" userId="6bacb2ee70178176" providerId="LiveId" clId="{7EA784A4-CE14-264D-9964-8848FD31AC77}" dt="2020-04-08T19:05:27.551" v="33"/>
          <ac:grpSpMkLst>
            <pc:docMk/>
            <pc:sldMk cId="1966508312" sldId="321"/>
            <ac:grpSpMk id="22" creationId="{E26428D7-C6F3-473D-A360-A3F5C3E8728C}"/>
          </ac:grpSpMkLst>
        </pc:grpChg>
      </pc:sldChg>
      <pc:sldChg chg="delSp add del setBg delDesignElem">
        <pc:chgData name="Alexis Perumal" userId="6bacb2ee70178176" providerId="LiveId" clId="{7EA784A4-CE14-264D-9964-8848FD31AC77}" dt="2020-04-09T00:17:47.591" v="47" actId="2696"/>
        <pc:sldMkLst>
          <pc:docMk/>
          <pc:sldMk cId="2553707477" sldId="322"/>
        </pc:sldMkLst>
        <pc:spChg chg="del">
          <ac:chgData name="Alexis Perumal" userId="6bacb2ee70178176" providerId="LiveId" clId="{7EA784A4-CE14-264D-9964-8848FD31AC77}" dt="2020-04-08T19:05:53.127" v="37"/>
          <ac:spMkLst>
            <pc:docMk/>
            <pc:sldMk cId="2553707477" sldId="322"/>
            <ac:spMk id="14" creationId="{904DB13E-F722-4ED6-BB00-556651E95281}"/>
          </ac:spMkLst>
        </pc:spChg>
        <pc:spChg chg="del">
          <ac:chgData name="Alexis Perumal" userId="6bacb2ee70178176" providerId="LiveId" clId="{7EA784A4-CE14-264D-9964-8848FD31AC77}" dt="2020-04-08T19:05:53.127" v="37"/>
          <ac:spMkLst>
            <pc:docMk/>
            <pc:sldMk cId="2553707477" sldId="322"/>
            <ac:spMk id="16" creationId="{1D91E3E1-5159-4DA9-8C1A-3897E909473B}"/>
          </ac:spMkLst>
        </pc:spChg>
        <pc:spChg chg="del">
          <ac:chgData name="Alexis Perumal" userId="6bacb2ee70178176" providerId="LiveId" clId="{7EA784A4-CE14-264D-9964-8848FD31AC77}" dt="2020-04-08T19:05:53.127" v="37"/>
          <ac:spMkLst>
            <pc:docMk/>
            <pc:sldMk cId="2553707477" sldId="322"/>
            <ac:spMk id="18" creationId="{A9EF7E53-E975-4A5C-BF5D-D874044856E9}"/>
          </ac:spMkLst>
        </pc:spChg>
        <pc:spChg chg="del">
          <ac:chgData name="Alexis Perumal" userId="6bacb2ee70178176" providerId="LiveId" clId="{7EA784A4-CE14-264D-9964-8848FD31AC77}" dt="2020-04-08T19:05:53.127" v="37"/>
          <ac:spMkLst>
            <pc:docMk/>
            <pc:sldMk cId="2553707477" sldId="322"/>
            <ac:spMk id="20" creationId="{D5C53263-995C-49EE-9CA6-FE769A768880}"/>
          </ac:spMkLst>
        </pc:spChg>
        <pc:spChg chg="del">
          <ac:chgData name="Alexis Perumal" userId="6bacb2ee70178176" providerId="LiveId" clId="{7EA784A4-CE14-264D-9964-8848FD31AC77}" dt="2020-04-08T19:05:53.127" v="37"/>
          <ac:spMkLst>
            <pc:docMk/>
            <pc:sldMk cId="2553707477" sldId="322"/>
            <ac:spMk id="27" creationId="{0E7CA313-2F4B-4574-8399-12EF6A1BF292}"/>
          </ac:spMkLst>
        </pc:spChg>
        <pc:spChg chg="del">
          <ac:chgData name="Alexis Perumal" userId="6bacb2ee70178176" providerId="LiveId" clId="{7EA784A4-CE14-264D-9964-8848FD31AC77}" dt="2020-04-08T19:05:53.127" v="37"/>
          <ac:spMkLst>
            <pc:docMk/>
            <pc:sldMk cId="2553707477" sldId="322"/>
            <ac:spMk id="29" creationId="{2644B391-9BFE-445C-A9EC-F544BB85FBC7}"/>
          </ac:spMkLst>
        </pc:spChg>
        <pc:spChg chg="del">
          <ac:chgData name="Alexis Perumal" userId="6bacb2ee70178176" providerId="LiveId" clId="{7EA784A4-CE14-264D-9964-8848FD31AC77}" dt="2020-04-08T19:05:53.127" v="37"/>
          <ac:spMkLst>
            <pc:docMk/>
            <pc:sldMk cId="2553707477" sldId="322"/>
            <ac:spMk id="31" creationId="{80F26E69-87D9-4655-AE7B-280A87AA3CAD}"/>
          </ac:spMkLst>
        </pc:spChg>
        <pc:grpChg chg="del">
          <ac:chgData name="Alexis Perumal" userId="6bacb2ee70178176" providerId="LiveId" clId="{7EA784A4-CE14-264D-9964-8848FD31AC77}" dt="2020-04-08T19:05:53.127" v="37"/>
          <ac:grpSpMkLst>
            <pc:docMk/>
            <pc:sldMk cId="2553707477" sldId="322"/>
            <ac:grpSpMk id="22" creationId="{E26428D7-C6F3-473D-A360-A3F5C3E8728C}"/>
          </ac:grpSpMkLst>
        </pc:grpChg>
      </pc:sldChg>
      <pc:sldChg chg="add">
        <pc:chgData name="Alexis Perumal" userId="6bacb2ee70178176" providerId="LiveId" clId="{7EA784A4-CE14-264D-9964-8848FD31AC77}" dt="2020-04-08T19:06:32.763" v="40"/>
        <pc:sldMkLst>
          <pc:docMk/>
          <pc:sldMk cId="3646617511" sldId="323"/>
        </pc:sldMkLst>
      </pc:sldChg>
      <pc:sldChg chg="add">
        <pc:chgData name="Alexis Perumal" userId="6bacb2ee70178176" providerId="LiveId" clId="{7EA784A4-CE14-264D-9964-8848FD31AC77}" dt="2020-04-08T19:06:32.763" v="40"/>
        <pc:sldMkLst>
          <pc:docMk/>
          <pc:sldMk cId="1564502298" sldId="324"/>
        </pc:sldMkLst>
      </pc:sldChg>
      <pc:sldChg chg="add">
        <pc:chgData name="Alexis Perumal" userId="6bacb2ee70178176" providerId="LiveId" clId="{7EA784A4-CE14-264D-9964-8848FD31AC77}" dt="2020-04-09T00:17:45.211" v="46"/>
        <pc:sldMkLst>
          <pc:docMk/>
          <pc:sldMk cId="1204682702" sldId="325"/>
        </pc:sldMkLst>
      </pc:sldChg>
      <pc:sldChg chg="add del">
        <pc:chgData name="Alexis Perumal" userId="6bacb2ee70178176" providerId="LiveId" clId="{7EA784A4-CE14-264D-9964-8848FD31AC77}" dt="2020-04-08T19:13:18.320" v="45" actId="2696"/>
        <pc:sldMkLst>
          <pc:docMk/>
          <pc:sldMk cId="3829645989" sldId="325"/>
        </pc:sldMkLst>
      </pc:sld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190.png>
</file>

<file path=ppt/media/image2.png>
</file>

<file path=ppt/media/image20.png>
</file>

<file path=ppt/media/image200.png>
</file>

<file path=ppt/media/image21.png>
</file>

<file path=ppt/media/image210.png>
</file>

<file path=ppt/media/image22.png>
</file>

<file path=ppt/media/image23.png>
</file>

<file path=ppt/media/image24.png>
</file>

<file path=ppt/media/image25.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26F593-1DB7-4648-9FC4-CE251E2DBA00}" type="datetimeFigureOut">
              <a:rPr lang="en-US" smtClean="0"/>
              <a:t>5/13/20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B5946F-1EBA-3E43-AD0A-6E228CF90309}" type="slidenum">
              <a:rPr lang="en-US" smtClean="0"/>
              <a:t>‹#›</a:t>
            </a:fld>
            <a:endParaRPr lang="en-US"/>
          </a:p>
        </p:txBody>
      </p:sp>
    </p:spTree>
    <p:extLst>
      <p:ext uri="{BB962C8B-B14F-4D97-AF65-F5344CB8AC3E}">
        <p14:creationId xmlns:p14="http://schemas.microsoft.com/office/powerpoint/2010/main" val="3558625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3</a:t>
            </a:fld>
            <a:endParaRPr lang="en-US"/>
          </a:p>
        </p:txBody>
      </p:sp>
    </p:spTree>
    <p:extLst>
      <p:ext uri="{BB962C8B-B14F-4D97-AF65-F5344CB8AC3E}">
        <p14:creationId xmlns:p14="http://schemas.microsoft.com/office/powerpoint/2010/main" val="3685291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12</a:t>
            </a:fld>
            <a:endParaRPr lang="en-US"/>
          </a:p>
        </p:txBody>
      </p:sp>
    </p:spTree>
    <p:extLst>
      <p:ext uri="{BB962C8B-B14F-4D97-AF65-F5344CB8AC3E}">
        <p14:creationId xmlns:p14="http://schemas.microsoft.com/office/powerpoint/2010/main" val="18627500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13</a:t>
            </a:fld>
            <a:endParaRPr lang="en-US"/>
          </a:p>
        </p:txBody>
      </p:sp>
    </p:spTree>
    <p:extLst>
      <p:ext uri="{BB962C8B-B14F-4D97-AF65-F5344CB8AC3E}">
        <p14:creationId xmlns:p14="http://schemas.microsoft.com/office/powerpoint/2010/main" val="26526877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14</a:t>
            </a:fld>
            <a:endParaRPr lang="en-US"/>
          </a:p>
        </p:txBody>
      </p:sp>
    </p:spTree>
    <p:extLst>
      <p:ext uri="{BB962C8B-B14F-4D97-AF65-F5344CB8AC3E}">
        <p14:creationId xmlns:p14="http://schemas.microsoft.com/office/powerpoint/2010/main" val="2376573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15</a:t>
            </a:fld>
            <a:endParaRPr lang="en-US"/>
          </a:p>
        </p:txBody>
      </p:sp>
    </p:spTree>
    <p:extLst>
      <p:ext uri="{BB962C8B-B14F-4D97-AF65-F5344CB8AC3E}">
        <p14:creationId xmlns:p14="http://schemas.microsoft.com/office/powerpoint/2010/main" val="3508106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16</a:t>
            </a:fld>
            <a:endParaRPr lang="en-US"/>
          </a:p>
        </p:txBody>
      </p:sp>
    </p:spTree>
    <p:extLst>
      <p:ext uri="{BB962C8B-B14F-4D97-AF65-F5344CB8AC3E}">
        <p14:creationId xmlns:p14="http://schemas.microsoft.com/office/powerpoint/2010/main" val="16887354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17</a:t>
            </a:fld>
            <a:endParaRPr lang="en-US"/>
          </a:p>
        </p:txBody>
      </p:sp>
    </p:spTree>
    <p:extLst>
      <p:ext uri="{BB962C8B-B14F-4D97-AF65-F5344CB8AC3E}">
        <p14:creationId xmlns:p14="http://schemas.microsoft.com/office/powerpoint/2010/main" val="37338809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18</a:t>
            </a:fld>
            <a:endParaRPr lang="en-US"/>
          </a:p>
        </p:txBody>
      </p:sp>
    </p:spTree>
    <p:extLst>
      <p:ext uri="{BB962C8B-B14F-4D97-AF65-F5344CB8AC3E}">
        <p14:creationId xmlns:p14="http://schemas.microsoft.com/office/powerpoint/2010/main" val="2750408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19</a:t>
            </a:fld>
            <a:endParaRPr lang="en-US"/>
          </a:p>
        </p:txBody>
      </p:sp>
    </p:spTree>
    <p:extLst>
      <p:ext uri="{BB962C8B-B14F-4D97-AF65-F5344CB8AC3E}">
        <p14:creationId xmlns:p14="http://schemas.microsoft.com/office/powerpoint/2010/main" val="24967940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20</a:t>
            </a:fld>
            <a:endParaRPr lang="en-US"/>
          </a:p>
        </p:txBody>
      </p:sp>
    </p:spTree>
    <p:extLst>
      <p:ext uri="{BB962C8B-B14F-4D97-AF65-F5344CB8AC3E}">
        <p14:creationId xmlns:p14="http://schemas.microsoft.com/office/powerpoint/2010/main" val="40186082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21</a:t>
            </a:fld>
            <a:endParaRPr lang="en-US"/>
          </a:p>
        </p:txBody>
      </p:sp>
    </p:spTree>
    <p:extLst>
      <p:ext uri="{BB962C8B-B14F-4D97-AF65-F5344CB8AC3E}">
        <p14:creationId xmlns:p14="http://schemas.microsoft.com/office/powerpoint/2010/main" val="1165800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4</a:t>
            </a:fld>
            <a:endParaRPr lang="en-US"/>
          </a:p>
        </p:txBody>
      </p:sp>
    </p:spTree>
    <p:extLst>
      <p:ext uri="{BB962C8B-B14F-4D97-AF65-F5344CB8AC3E}">
        <p14:creationId xmlns:p14="http://schemas.microsoft.com/office/powerpoint/2010/main" val="16985979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22</a:t>
            </a:fld>
            <a:endParaRPr lang="en-US"/>
          </a:p>
        </p:txBody>
      </p:sp>
    </p:spTree>
    <p:extLst>
      <p:ext uri="{BB962C8B-B14F-4D97-AF65-F5344CB8AC3E}">
        <p14:creationId xmlns:p14="http://schemas.microsoft.com/office/powerpoint/2010/main" val="32274910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23</a:t>
            </a:fld>
            <a:endParaRPr lang="en-US"/>
          </a:p>
        </p:txBody>
      </p:sp>
    </p:spTree>
    <p:extLst>
      <p:ext uri="{BB962C8B-B14F-4D97-AF65-F5344CB8AC3E}">
        <p14:creationId xmlns:p14="http://schemas.microsoft.com/office/powerpoint/2010/main" val="7651798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24</a:t>
            </a:fld>
            <a:endParaRPr lang="en-US"/>
          </a:p>
        </p:txBody>
      </p:sp>
    </p:spTree>
    <p:extLst>
      <p:ext uri="{BB962C8B-B14F-4D97-AF65-F5344CB8AC3E}">
        <p14:creationId xmlns:p14="http://schemas.microsoft.com/office/powerpoint/2010/main" val="30673682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25</a:t>
            </a:fld>
            <a:endParaRPr lang="en-US"/>
          </a:p>
        </p:txBody>
      </p:sp>
    </p:spTree>
    <p:extLst>
      <p:ext uri="{BB962C8B-B14F-4D97-AF65-F5344CB8AC3E}">
        <p14:creationId xmlns:p14="http://schemas.microsoft.com/office/powerpoint/2010/main" val="6505418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26</a:t>
            </a:fld>
            <a:endParaRPr lang="en-US"/>
          </a:p>
        </p:txBody>
      </p:sp>
    </p:spTree>
    <p:extLst>
      <p:ext uri="{BB962C8B-B14F-4D97-AF65-F5344CB8AC3E}">
        <p14:creationId xmlns:p14="http://schemas.microsoft.com/office/powerpoint/2010/main" val="42306575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27</a:t>
            </a:fld>
            <a:endParaRPr lang="en-US"/>
          </a:p>
        </p:txBody>
      </p:sp>
    </p:spTree>
    <p:extLst>
      <p:ext uri="{BB962C8B-B14F-4D97-AF65-F5344CB8AC3E}">
        <p14:creationId xmlns:p14="http://schemas.microsoft.com/office/powerpoint/2010/main" val="6878243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28</a:t>
            </a:fld>
            <a:endParaRPr lang="en-US"/>
          </a:p>
        </p:txBody>
      </p:sp>
    </p:spTree>
    <p:extLst>
      <p:ext uri="{BB962C8B-B14F-4D97-AF65-F5344CB8AC3E}">
        <p14:creationId xmlns:p14="http://schemas.microsoft.com/office/powerpoint/2010/main" val="28176026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29</a:t>
            </a:fld>
            <a:endParaRPr lang="en-US"/>
          </a:p>
        </p:txBody>
      </p:sp>
    </p:spTree>
    <p:extLst>
      <p:ext uri="{BB962C8B-B14F-4D97-AF65-F5344CB8AC3E}">
        <p14:creationId xmlns:p14="http://schemas.microsoft.com/office/powerpoint/2010/main" val="999407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30</a:t>
            </a:fld>
            <a:endParaRPr lang="en-US"/>
          </a:p>
        </p:txBody>
      </p:sp>
    </p:spTree>
    <p:extLst>
      <p:ext uri="{BB962C8B-B14F-4D97-AF65-F5344CB8AC3E}">
        <p14:creationId xmlns:p14="http://schemas.microsoft.com/office/powerpoint/2010/main" val="478015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5</a:t>
            </a:fld>
            <a:endParaRPr lang="en-US"/>
          </a:p>
        </p:txBody>
      </p:sp>
    </p:spTree>
    <p:extLst>
      <p:ext uri="{BB962C8B-B14F-4D97-AF65-F5344CB8AC3E}">
        <p14:creationId xmlns:p14="http://schemas.microsoft.com/office/powerpoint/2010/main" val="2507197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6</a:t>
            </a:fld>
            <a:endParaRPr lang="en-US"/>
          </a:p>
        </p:txBody>
      </p:sp>
    </p:spTree>
    <p:extLst>
      <p:ext uri="{BB962C8B-B14F-4D97-AF65-F5344CB8AC3E}">
        <p14:creationId xmlns:p14="http://schemas.microsoft.com/office/powerpoint/2010/main" val="1609307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7</a:t>
            </a:fld>
            <a:endParaRPr lang="en-US"/>
          </a:p>
        </p:txBody>
      </p:sp>
    </p:spTree>
    <p:extLst>
      <p:ext uri="{BB962C8B-B14F-4D97-AF65-F5344CB8AC3E}">
        <p14:creationId xmlns:p14="http://schemas.microsoft.com/office/powerpoint/2010/main" val="950076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8</a:t>
            </a:fld>
            <a:endParaRPr lang="en-US"/>
          </a:p>
        </p:txBody>
      </p:sp>
    </p:spTree>
    <p:extLst>
      <p:ext uri="{BB962C8B-B14F-4D97-AF65-F5344CB8AC3E}">
        <p14:creationId xmlns:p14="http://schemas.microsoft.com/office/powerpoint/2010/main" val="159545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9</a:t>
            </a:fld>
            <a:endParaRPr lang="en-US"/>
          </a:p>
        </p:txBody>
      </p:sp>
    </p:spTree>
    <p:extLst>
      <p:ext uri="{BB962C8B-B14F-4D97-AF65-F5344CB8AC3E}">
        <p14:creationId xmlns:p14="http://schemas.microsoft.com/office/powerpoint/2010/main" val="1512852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10</a:t>
            </a:fld>
            <a:endParaRPr lang="en-US"/>
          </a:p>
        </p:txBody>
      </p:sp>
    </p:spTree>
    <p:extLst>
      <p:ext uri="{BB962C8B-B14F-4D97-AF65-F5344CB8AC3E}">
        <p14:creationId xmlns:p14="http://schemas.microsoft.com/office/powerpoint/2010/main" val="2679204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11</a:t>
            </a:fld>
            <a:endParaRPr lang="en-US"/>
          </a:p>
        </p:txBody>
      </p:sp>
    </p:spTree>
    <p:extLst>
      <p:ext uri="{BB962C8B-B14F-4D97-AF65-F5344CB8AC3E}">
        <p14:creationId xmlns:p14="http://schemas.microsoft.com/office/powerpoint/2010/main" val="3617392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5/13/20</a:t>
            </a:fld>
            <a:endParaRPr lang="en-US"/>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142097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4F40B7-36AB-4376-BE14-EF7004D79BB9}" type="datetime1">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90129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87CAB8-DCAE-46A5-AADA-B3FAD11A54E0}" type="datetime1">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255298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32B432-ACDA-4023-A761-2BAB76577B62}" type="datetime1">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612643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5/13/20</a:t>
            </a:fld>
            <a:endParaRPr lang="en-US"/>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416842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186D26-FA5F-4637-B602-B7C2DC34CFD4}" type="datetime1">
              <a:rPr lang="en-US" smtClean="0"/>
              <a:t>5/13/20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61860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A7F15D8-96D1-4781-BC50-CA8A088B2FE4}" type="datetime1">
              <a:rPr lang="en-US" smtClean="0"/>
              <a:t>5/13/20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0926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A96C99-B8F8-4528-BD05-0E16E943DC09}" type="datetime1">
              <a:rPr lang="en-US" smtClean="0"/>
              <a:t>5/13/20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163122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11028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5/13/20</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526661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5/13/20</a:t>
            </a:fld>
            <a:endParaRPr lang="en-US"/>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553882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5/13/20</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8231875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sldNum="0" hdr="0" ftr="0" dt="0"/>
  <p:txStyles>
    <p:titleStyle>
      <a:lvl1pPr algn="l" defTabSz="914400" rtl="0" eaLnBrk="1" latinLnBrk="0" hangingPunct="1">
        <a:lnSpc>
          <a:spcPct val="90000"/>
        </a:lnSpc>
        <a:spcBef>
          <a:spcPct val="0"/>
        </a:spcBef>
        <a:buNone/>
        <a:defRPr lang="en-US" sz="4200" b="1"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10.png"/><Relationship Id="rId5" Type="http://schemas.openxmlformats.org/officeDocument/2006/relationships/image" Target="../media/image200.png"/><Relationship Id="rId4" Type="http://schemas.openxmlformats.org/officeDocument/2006/relationships/image" Target="../media/image190.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hyperlink" Target="http://getbootstrap.com/2.3.2/"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2.png"/><Relationship Id="rId4"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3.png"/><Relationship Id="rId4"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einsteindata4u/covid19"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einsteindata4u/covid19"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2"/>
          <a:srcRect t="7755" r="2" b="22509"/>
          <a:stretch/>
        </p:blipFill>
        <p:spPr>
          <a:xfrm>
            <a:off x="19221" y="10"/>
            <a:ext cx="4040714" cy="4530063"/>
          </a:xfrm>
          <a:prstGeom prst="rect">
            <a:avLst/>
          </a:prstGeom>
          <a:ln>
            <a:noFill/>
          </a:ln>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FFFFFF">
                    <a:lumMod val="85000"/>
                  </a:srgbClr>
                </a:solidFill>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3"/>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4"/>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62245" y="0"/>
            <a:ext cx="3938815" cy="4133261"/>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FFFFFF">
                    <a:lumMod val="85000"/>
                  </a:srgb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FFFFFF">
                    <a:lumMod val="85000"/>
                  </a:srgb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54684258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557720" y="612843"/>
            <a:ext cx="2312480" cy="1499738"/>
          </a:xfrm>
        </p:spPr>
        <p:txBody>
          <a:bodyPr anchor="b">
            <a:normAutofit/>
          </a:bodyPr>
          <a:lstStyle/>
          <a:p>
            <a:br>
              <a:rPr lang="en-US" sz="1500" b="0"/>
            </a:br>
            <a:br>
              <a:rPr lang="en-US" sz="1500" b="0"/>
            </a:br>
            <a:r>
              <a:rPr lang="en-US" sz="1500" b="0"/>
              <a:t>Random Forest Classifier Model</a:t>
            </a:r>
            <a:br>
              <a:rPr lang="en-US" sz="1500" b="0"/>
            </a:br>
            <a:br>
              <a:rPr lang="en-US" sz="1500" b="0"/>
            </a:br>
            <a:endParaRPr lang="en-US" sz="1500"/>
          </a:p>
        </p:txBody>
      </p:sp>
      <p:sp>
        <p:nvSpPr>
          <p:cNvPr id="4" name="Content Placeholder 3">
            <a:extLst>
              <a:ext uri="{FF2B5EF4-FFF2-40B4-BE49-F238E27FC236}">
                <a16:creationId xmlns:a16="http://schemas.microsoft.com/office/drawing/2014/main" id="{1A849114-82F9-5644-A084-A8AB20BB1A8E}"/>
              </a:ext>
            </a:extLst>
          </p:cNvPr>
          <p:cNvSpPr>
            <a:spLocks noGrp="1"/>
          </p:cNvSpPr>
          <p:nvPr>
            <p:ph idx="1"/>
          </p:nvPr>
        </p:nvSpPr>
        <p:spPr>
          <a:xfrm>
            <a:off x="557720" y="2149813"/>
            <a:ext cx="2312479" cy="3854197"/>
          </a:xfrm>
        </p:spPr>
        <p:txBody>
          <a:bodyPr>
            <a:normAutofit/>
          </a:bodyPr>
          <a:lstStyle/>
          <a:p>
            <a:r>
              <a:rPr lang="en-US" sz="1400">
                <a:solidFill>
                  <a:schemeClr val="tx1">
                    <a:lumMod val="85000"/>
                    <a:lumOff val="15000"/>
                  </a:schemeClr>
                </a:solidFill>
              </a:rPr>
              <a:t>It is an ensemble tree-based learning algorithm. The Random Forest Classifier is a set of decision trees from randomly selected subset of training set. It </a:t>
            </a:r>
            <a:r>
              <a:rPr lang="en-US" sz="1400" b="1">
                <a:solidFill>
                  <a:schemeClr val="tx1">
                    <a:lumMod val="85000"/>
                    <a:lumOff val="15000"/>
                  </a:schemeClr>
                </a:solidFill>
              </a:rPr>
              <a:t>aggregates the votes from different decision trees</a:t>
            </a:r>
            <a:r>
              <a:rPr lang="en-US" sz="1400">
                <a:solidFill>
                  <a:schemeClr val="tx1">
                    <a:lumMod val="85000"/>
                    <a:lumOff val="15000"/>
                  </a:schemeClr>
                </a:solidFill>
              </a:rPr>
              <a:t> to decide the final class of the test object.</a:t>
            </a:r>
          </a:p>
          <a:p>
            <a:endParaRPr lang="en-US" sz="1400">
              <a:solidFill>
                <a:schemeClr val="tx1">
                  <a:lumMod val="85000"/>
                  <a:lumOff val="15000"/>
                </a:schemeClr>
              </a:solidFill>
            </a:endParaRPr>
          </a:p>
        </p:txBody>
      </p:sp>
      <p:sp>
        <p:nvSpPr>
          <p:cNvPr id="16" name="Rectangle 15">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5" name="Picture 4" descr="A close up of a map&#10;&#10;Description automatically generated">
            <a:extLst>
              <a:ext uri="{FF2B5EF4-FFF2-40B4-BE49-F238E27FC236}">
                <a16:creationId xmlns:a16="http://schemas.microsoft.com/office/drawing/2014/main" id="{B32A5E0D-2E27-9743-9F1E-9A10213366AA}"/>
              </a:ext>
            </a:extLst>
          </p:cNvPr>
          <p:cNvPicPr>
            <a:picLocks noChangeAspect="1"/>
          </p:cNvPicPr>
          <p:nvPr/>
        </p:nvPicPr>
        <p:blipFill>
          <a:blip r:embed="rId3"/>
          <a:stretch>
            <a:fillRect/>
          </a:stretch>
        </p:blipFill>
        <p:spPr>
          <a:xfrm>
            <a:off x="4229239" y="968895"/>
            <a:ext cx="6828815" cy="5121612"/>
          </a:xfrm>
          <a:prstGeom prst="rect">
            <a:avLst/>
          </a:prstGeom>
        </p:spPr>
      </p:pic>
    </p:spTree>
    <p:extLst>
      <p:ext uri="{BB962C8B-B14F-4D97-AF65-F5344CB8AC3E}">
        <p14:creationId xmlns:p14="http://schemas.microsoft.com/office/powerpoint/2010/main" val="179637980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557720" y="612843"/>
            <a:ext cx="10415080" cy="1018249"/>
          </a:xfrm>
        </p:spPr>
        <p:txBody>
          <a:bodyPr anchor="b">
            <a:normAutofit fontScale="90000"/>
          </a:bodyPr>
          <a:lstStyle/>
          <a:p>
            <a:br>
              <a:rPr lang="en-US" sz="1500" b="0"/>
            </a:br>
            <a:br>
              <a:rPr lang="en-US" sz="1500" b="0"/>
            </a:br>
            <a:r>
              <a:rPr lang="en-US" sz="2700" b="0"/>
              <a:t>Random Forest Classifier Model Continued</a:t>
            </a:r>
            <a:br>
              <a:rPr lang="en-US" sz="1500" b="0"/>
            </a:br>
            <a:br>
              <a:rPr lang="en-US" sz="1500" b="0"/>
            </a:br>
            <a:endParaRPr lang="en-US" sz="1500" dirty="0"/>
          </a:p>
        </p:txBody>
      </p:sp>
      <p:pic>
        <p:nvPicPr>
          <p:cNvPr id="8" name="Content Placeholder 7" descr="A screenshot of a social media post&#10;&#10;Description automatically generated">
            <a:extLst>
              <a:ext uri="{FF2B5EF4-FFF2-40B4-BE49-F238E27FC236}">
                <a16:creationId xmlns:a16="http://schemas.microsoft.com/office/drawing/2014/main" id="{B2D97B6B-05E0-EE4F-A4DD-48592C171920}"/>
              </a:ext>
            </a:extLst>
          </p:cNvPr>
          <p:cNvPicPr>
            <a:picLocks noGrp="1" noChangeAspect="1"/>
          </p:cNvPicPr>
          <p:nvPr>
            <p:ph idx="1"/>
          </p:nvPr>
        </p:nvPicPr>
        <p:blipFill>
          <a:blip r:embed="rId3"/>
          <a:stretch>
            <a:fillRect/>
          </a:stretch>
        </p:blipFill>
        <p:spPr>
          <a:xfrm>
            <a:off x="681287" y="1407234"/>
            <a:ext cx="9353656" cy="4718886"/>
          </a:xfrm>
        </p:spPr>
      </p:pic>
    </p:spTree>
    <p:extLst>
      <p:ext uri="{BB962C8B-B14F-4D97-AF65-F5344CB8AC3E}">
        <p14:creationId xmlns:p14="http://schemas.microsoft.com/office/powerpoint/2010/main" val="1387433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3EBFBD2-DA69-40F0-9B41-6AA12C08FC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66E085B8-E6D9-4530-9AE3-4C2B79CE4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7744" y="237744"/>
            <a:ext cx="7652977" cy="6382512"/>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748934" y="642593"/>
            <a:ext cx="6736084" cy="704293"/>
          </a:xfrm>
        </p:spPr>
        <p:txBody>
          <a:bodyPr>
            <a:normAutofit fontScale="90000"/>
          </a:bodyPr>
          <a:lstStyle/>
          <a:p>
            <a:br>
              <a:rPr lang="en-US" sz="2300" b="0" dirty="0"/>
            </a:br>
            <a:br>
              <a:rPr lang="en-US" sz="2300" b="0" dirty="0"/>
            </a:br>
            <a:r>
              <a:rPr lang="en-US" sz="2300" b="0" dirty="0"/>
              <a:t>Random Forest Classifier Model Continued, Steps :</a:t>
            </a:r>
            <a:br>
              <a:rPr lang="en-US" sz="2300" b="0" dirty="0"/>
            </a:br>
            <a:br>
              <a:rPr lang="en-US" sz="2300" b="0" dirty="0"/>
            </a:br>
            <a:endParaRPr lang="en-US" sz="2300" dirty="0"/>
          </a:p>
        </p:txBody>
      </p:sp>
      <p:pic>
        <p:nvPicPr>
          <p:cNvPr id="9" name="Picture 8" descr="A screenshot of a cell phone&#10;&#10;Description automatically generated">
            <a:extLst>
              <a:ext uri="{FF2B5EF4-FFF2-40B4-BE49-F238E27FC236}">
                <a16:creationId xmlns:a16="http://schemas.microsoft.com/office/drawing/2014/main" id="{CD32708B-2B90-524B-954A-1CAE66B298E6}"/>
              </a:ext>
            </a:extLst>
          </p:cNvPr>
          <p:cNvPicPr>
            <a:picLocks noChangeAspect="1"/>
          </p:cNvPicPr>
          <p:nvPr/>
        </p:nvPicPr>
        <p:blipFill rotWithShape="1">
          <a:blip r:embed="rId3"/>
          <a:srcRect l="3372" r="54598" b="-1"/>
          <a:stretch/>
        </p:blipFill>
        <p:spPr>
          <a:xfrm>
            <a:off x="7972610" y="237745"/>
            <a:ext cx="3981644" cy="2060448"/>
          </a:xfrm>
          <a:prstGeom prst="rect">
            <a:avLst/>
          </a:prstGeom>
        </p:spPr>
      </p:pic>
      <p:sp>
        <p:nvSpPr>
          <p:cNvPr id="4" name="Content Placeholder 3">
            <a:extLst>
              <a:ext uri="{FF2B5EF4-FFF2-40B4-BE49-F238E27FC236}">
                <a16:creationId xmlns:a16="http://schemas.microsoft.com/office/drawing/2014/main" id="{01C96FD5-513F-ED44-8BE0-5854B88F964F}"/>
              </a:ext>
            </a:extLst>
          </p:cNvPr>
          <p:cNvSpPr>
            <a:spLocks noGrp="1"/>
          </p:cNvSpPr>
          <p:nvPr>
            <p:ph idx="1"/>
          </p:nvPr>
        </p:nvSpPr>
        <p:spPr>
          <a:xfrm>
            <a:off x="748934" y="1584630"/>
            <a:ext cx="6608101" cy="4450410"/>
          </a:xfrm>
        </p:spPr>
        <p:txBody>
          <a:bodyPr>
            <a:normAutofit fontScale="92500" lnSpcReduction="10000"/>
          </a:bodyPr>
          <a:lstStyle/>
          <a:p>
            <a:pPr marL="0" indent="0">
              <a:lnSpc>
                <a:spcPct val="100000"/>
              </a:lnSpc>
              <a:buNone/>
            </a:pPr>
            <a:r>
              <a:rPr lang="en-US" sz="1600" dirty="0"/>
              <a:t>1.Importing Python libraries and Loading our dataset, preprocessing</a:t>
            </a:r>
          </a:p>
          <a:p>
            <a:pPr marL="0" indent="0">
              <a:lnSpc>
                <a:spcPct val="100000"/>
              </a:lnSpc>
              <a:buNone/>
            </a:pPr>
            <a:r>
              <a:rPr lang="en-US" sz="1600" dirty="0"/>
              <a:t>2. Splitting our dataset into training set and test set</a:t>
            </a:r>
          </a:p>
          <a:p>
            <a:pPr marL="0" indent="0">
              <a:lnSpc>
                <a:spcPct val="100000"/>
              </a:lnSpc>
              <a:buNone/>
            </a:pPr>
            <a:r>
              <a:rPr lang="en-US" sz="1600" dirty="0"/>
              <a:t>3. Creating a Random Forest Regression model and fitting it to the training data</a:t>
            </a:r>
          </a:p>
          <a:p>
            <a:pPr marL="0" indent="0">
              <a:lnSpc>
                <a:spcPct val="100000"/>
              </a:lnSpc>
              <a:buNone/>
            </a:pPr>
            <a:r>
              <a:rPr lang="en-US" sz="1600" dirty="0"/>
              <a:t>4. Predicting the test set results and making the Confusion matrix</a:t>
            </a:r>
          </a:p>
          <a:p>
            <a:pPr marL="0" indent="0">
              <a:lnSpc>
                <a:spcPct val="100000"/>
              </a:lnSpc>
              <a:buNone/>
            </a:pPr>
            <a:r>
              <a:rPr lang="en-US" sz="1600" dirty="0"/>
              <a:t>5. Further tuning of the model based on top 10 scoring features that contributes to the prediction :</a:t>
            </a:r>
          </a:p>
          <a:p>
            <a:pPr marL="0" indent="0">
              <a:lnSpc>
                <a:spcPct val="100000"/>
              </a:lnSpc>
              <a:buNone/>
            </a:pPr>
            <a:r>
              <a:rPr lang="en-US" sz="1600" dirty="0" err="1"/>
              <a:t>param_grid</a:t>
            </a:r>
            <a:r>
              <a:rPr lang="en-US" sz="1600" dirty="0"/>
              <a:t> = {</a:t>
            </a:r>
          </a:p>
          <a:p>
            <a:pPr marL="0" indent="0">
              <a:lnSpc>
                <a:spcPct val="100000"/>
              </a:lnSpc>
              <a:buNone/>
            </a:pPr>
            <a:r>
              <a:rPr lang="en-US" sz="1600" dirty="0"/>
              <a:t>    '</a:t>
            </a:r>
            <a:r>
              <a:rPr lang="en-US" sz="1600" dirty="0" err="1"/>
              <a:t>n_estimators</a:t>
            </a:r>
            <a:r>
              <a:rPr lang="en-US" sz="1600" dirty="0"/>
              <a:t>': [200, 600, 1200, 1400],</a:t>
            </a:r>
          </a:p>
          <a:p>
            <a:pPr marL="0" indent="0">
              <a:lnSpc>
                <a:spcPct val="100000"/>
              </a:lnSpc>
              <a:buNone/>
            </a:pPr>
            <a:r>
              <a:rPr lang="en-US" sz="1600" dirty="0"/>
              <a:t>    '</a:t>
            </a:r>
            <a:r>
              <a:rPr lang="en-US" sz="1600" dirty="0" err="1"/>
              <a:t>max_features</a:t>
            </a:r>
            <a:r>
              <a:rPr lang="en-US" sz="1600" dirty="0"/>
              <a:t>': ['auto', 'sqrt', 'log2'],</a:t>
            </a:r>
          </a:p>
          <a:p>
            <a:pPr marL="0" indent="0">
              <a:lnSpc>
                <a:spcPct val="100000"/>
              </a:lnSpc>
              <a:buNone/>
            </a:pPr>
            <a:r>
              <a:rPr lang="en-US" sz="1600" dirty="0"/>
              <a:t>    '</a:t>
            </a:r>
            <a:r>
              <a:rPr lang="en-US" sz="1600" dirty="0" err="1"/>
              <a:t>max_depth</a:t>
            </a:r>
            <a:r>
              <a:rPr lang="en-US" sz="1600" dirty="0"/>
              <a:t>': [14, 15, 16, 17, 18, None]</a:t>
            </a:r>
          </a:p>
          <a:p>
            <a:pPr marL="0" indent="0">
              <a:lnSpc>
                <a:spcPct val="100000"/>
              </a:lnSpc>
              <a:buNone/>
            </a:pPr>
            <a:r>
              <a:rPr lang="en-US" sz="1600" dirty="0"/>
              <a:t>}</a:t>
            </a:r>
          </a:p>
          <a:p>
            <a:pPr marL="0" indent="0">
              <a:lnSpc>
                <a:spcPct val="100000"/>
              </a:lnSpc>
              <a:buNone/>
            </a:pPr>
            <a:endParaRPr lang="en-US" sz="1600" dirty="0"/>
          </a:p>
          <a:p>
            <a:pPr marL="0" indent="0">
              <a:lnSpc>
                <a:spcPct val="100000"/>
              </a:lnSpc>
              <a:buNone/>
            </a:pPr>
            <a:endParaRPr lang="en-US" sz="900" dirty="0"/>
          </a:p>
          <a:p>
            <a:pPr marL="0" indent="0">
              <a:lnSpc>
                <a:spcPct val="100000"/>
              </a:lnSpc>
              <a:buNone/>
            </a:pPr>
            <a:br>
              <a:rPr lang="en-US" sz="900" dirty="0"/>
            </a:br>
            <a:endParaRPr lang="en-US" sz="900" dirty="0"/>
          </a:p>
        </p:txBody>
      </p:sp>
      <p:sp>
        <p:nvSpPr>
          <p:cNvPr id="46" name="Rectangle 45">
            <a:extLst>
              <a:ext uri="{FF2B5EF4-FFF2-40B4-BE49-F238E27FC236}">
                <a16:creationId xmlns:a16="http://schemas.microsoft.com/office/drawing/2014/main" id="{4F2304C2-1AD0-4AFD-93A0-BB1D998E0F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7378773" cy="6108192"/>
          </a:xfrm>
          <a:prstGeom prst="rect">
            <a:avLst/>
          </a:prstGeom>
          <a:noFill/>
          <a:ln w="6350" cap="sq" cmpd="sng" algn="ctr">
            <a:solidFill>
              <a:schemeClr val="tx1">
                <a:lumMod val="75000"/>
                <a:lumOff val="25000"/>
              </a:schemeClr>
            </a:solidFill>
            <a:prstDash val="solid"/>
            <a:miter lim="800000"/>
          </a:ln>
          <a:effectLst/>
        </p:spPr>
      </p:sp>
      <p:pic>
        <p:nvPicPr>
          <p:cNvPr id="12" name="Picture 11" descr="A screenshot of a cell phone&#10;&#10;Description automatically generated">
            <a:extLst>
              <a:ext uri="{FF2B5EF4-FFF2-40B4-BE49-F238E27FC236}">
                <a16:creationId xmlns:a16="http://schemas.microsoft.com/office/drawing/2014/main" id="{D40F5236-E88D-7B4E-906B-8AC7C7A0AE9F}"/>
              </a:ext>
            </a:extLst>
          </p:cNvPr>
          <p:cNvPicPr>
            <a:picLocks noChangeAspect="1"/>
          </p:cNvPicPr>
          <p:nvPr/>
        </p:nvPicPr>
        <p:blipFill rotWithShape="1">
          <a:blip r:embed="rId4"/>
          <a:srcRect l="16821" r="44391" b="-2"/>
          <a:stretch/>
        </p:blipFill>
        <p:spPr>
          <a:xfrm>
            <a:off x="7972615" y="2380488"/>
            <a:ext cx="3981643" cy="2078737"/>
          </a:xfrm>
          <a:prstGeom prst="rect">
            <a:avLst/>
          </a:prstGeom>
        </p:spPr>
      </p:pic>
      <p:pic>
        <p:nvPicPr>
          <p:cNvPr id="6" name="Picture 5" descr="A screenshot of a social media post&#10;&#10;Description automatically generated">
            <a:extLst>
              <a:ext uri="{FF2B5EF4-FFF2-40B4-BE49-F238E27FC236}">
                <a16:creationId xmlns:a16="http://schemas.microsoft.com/office/drawing/2014/main" id="{7A07D049-D564-2349-9D70-085D81F02826}"/>
              </a:ext>
            </a:extLst>
          </p:cNvPr>
          <p:cNvPicPr>
            <a:picLocks noChangeAspect="1"/>
          </p:cNvPicPr>
          <p:nvPr/>
        </p:nvPicPr>
        <p:blipFill rotWithShape="1">
          <a:blip r:embed="rId5"/>
          <a:srcRect r="10933"/>
          <a:stretch/>
        </p:blipFill>
        <p:spPr>
          <a:xfrm>
            <a:off x="7972613" y="4541520"/>
            <a:ext cx="3981643" cy="2078736"/>
          </a:xfrm>
          <a:prstGeom prst="rect">
            <a:avLst/>
          </a:prstGeom>
        </p:spPr>
      </p:pic>
    </p:spTree>
    <p:extLst>
      <p:ext uri="{BB962C8B-B14F-4D97-AF65-F5344CB8AC3E}">
        <p14:creationId xmlns:p14="http://schemas.microsoft.com/office/powerpoint/2010/main" val="4022721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17">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19">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21">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6846137" y="3567774"/>
            <a:ext cx="4602152" cy="939074"/>
          </a:xfrm>
        </p:spPr>
        <p:txBody>
          <a:bodyPr>
            <a:normAutofit/>
          </a:bodyPr>
          <a:lstStyle/>
          <a:p>
            <a:br>
              <a:rPr lang="en-US" sz="1000" b="0"/>
            </a:br>
            <a:br>
              <a:rPr lang="en-US" sz="1000" b="0"/>
            </a:br>
            <a:r>
              <a:rPr lang="en-US" sz="1000" b="0"/>
              <a:t>Random Forest Classifier Model Continued, Summary :</a:t>
            </a:r>
            <a:br>
              <a:rPr lang="en-US" sz="1000" b="0"/>
            </a:br>
            <a:br>
              <a:rPr lang="en-US" sz="1000" b="0"/>
            </a:br>
            <a:endParaRPr lang="en-US" sz="1000"/>
          </a:p>
        </p:txBody>
      </p:sp>
      <p:pic>
        <p:nvPicPr>
          <p:cNvPr id="8" name="Content Placeholder 7" descr="A screenshot of a cell phone&#10;&#10;Description automatically generated">
            <a:extLst>
              <a:ext uri="{FF2B5EF4-FFF2-40B4-BE49-F238E27FC236}">
                <a16:creationId xmlns:a16="http://schemas.microsoft.com/office/drawing/2014/main" id="{B484643F-64CA-F047-962C-E73BFBBFB321}"/>
              </a:ext>
            </a:extLst>
          </p:cNvPr>
          <p:cNvPicPr>
            <a:picLocks noChangeAspect="1"/>
          </p:cNvPicPr>
          <p:nvPr/>
        </p:nvPicPr>
        <p:blipFill>
          <a:blip r:embed="rId3"/>
          <a:stretch>
            <a:fillRect/>
          </a:stretch>
        </p:blipFill>
        <p:spPr>
          <a:xfrm>
            <a:off x="6726318" y="518251"/>
            <a:ext cx="4965438" cy="1539284"/>
          </a:xfrm>
          <a:prstGeom prst="rect">
            <a:avLst/>
          </a:prstGeom>
        </p:spPr>
      </p:pic>
      <p:pic>
        <p:nvPicPr>
          <p:cNvPr id="19" name="Picture 18" descr="A picture containing screenshot&#10;&#10;Description automatically generated">
            <a:extLst>
              <a:ext uri="{FF2B5EF4-FFF2-40B4-BE49-F238E27FC236}">
                <a16:creationId xmlns:a16="http://schemas.microsoft.com/office/drawing/2014/main" id="{B4871324-A5AF-A149-8A0B-D9127C4898F7}"/>
              </a:ext>
            </a:extLst>
          </p:cNvPr>
          <p:cNvPicPr>
            <a:picLocks noChangeAspect="1"/>
          </p:cNvPicPr>
          <p:nvPr/>
        </p:nvPicPr>
        <p:blipFill>
          <a:blip r:embed="rId4"/>
          <a:stretch>
            <a:fillRect/>
          </a:stretch>
        </p:blipFill>
        <p:spPr>
          <a:xfrm>
            <a:off x="743711" y="435092"/>
            <a:ext cx="5301332" cy="6361598"/>
          </a:xfrm>
          <a:prstGeom prst="rect">
            <a:avLst/>
          </a:prstGeom>
        </p:spPr>
      </p:pic>
      <p:pic>
        <p:nvPicPr>
          <p:cNvPr id="23" name="Picture 22" descr="A screenshot of a cell phone&#10;&#10;Description automatically generated">
            <a:extLst>
              <a:ext uri="{FF2B5EF4-FFF2-40B4-BE49-F238E27FC236}">
                <a16:creationId xmlns:a16="http://schemas.microsoft.com/office/drawing/2014/main" id="{E7F701F3-57E1-5944-8BF6-87148ABE94AF}"/>
              </a:ext>
            </a:extLst>
          </p:cNvPr>
          <p:cNvPicPr>
            <a:picLocks noChangeAspect="1"/>
          </p:cNvPicPr>
          <p:nvPr/>
        </p:nvPicPr>
        <p:blipFill>
          <a:blip r:embed="rId5"/>
          <a:stretch>
            <a:fillRect/>
          </a:stretch>
        </p:blipFill>
        <p:spPr>
          <a:xfrm>
            <a:off x="6726318" y="2289044"/>
            <a:ext cx="4965438" cy="3882489"/>
          </a:xfrm>
          <a:prstGeom prst="rect">
            <a:avLst/>
          </a:prstGeom>
        </p:spPr>
      </p:pic>
      <p:sp>
        <p:nvSpPr>
          <p:cNvPr id="45" name="Title 1">
            <a:extLst>
              <a:ext uri="{FF2B5EF4-FFF2-40B4-BE49-F238E27FC236}">
                <a16:creationId xmlns:a16="http://schemas.microsoft.com/office/drawing/2014/main" id="{1E96AED4-B9BC-854B-AF33-328F344C0FA2}"/>
              </a:ext>
            </a:extLst>
          </p:cNvPr>
          <p:cNvSpPr txBox="1">
            <a:spLocks/>
          </p:cNvSpPr>
          <p:nvPr/>
        </p:nvSpPr>
        <p:spPr>
          <a:xfrm>
            <a:off x="1198638" y="61310"/>
            <a:ext cx="4391477" cy="1309330"/>
          </a:xfrm>
          <a:prstGeom prst="rect">
            <a:avLst/>
          </a:prstGeom>
        </p:spPr>
        <p:txBody>
          <a:bodyPr vert="horz" lIns="91440" tIns="45720" rIns="91440" bIns="45720" rtlCol="0" anchor="ctr">
            <a:normAutofit fontScale="45000" lnSpcReduction="20000"/>
          </a:bodyPr>
          <a:lstStyle>
            <a:lvl1pPr algn="l" defTabSz="914400" rtl="0" eaLnBrk="1" latinLnBrk="0" hangingPunct="1">
              <a:lnSpc>
                <a:spcPct val="90000"/>
              </a:lnSpc>
              <a:spcBef>
                <a:spcPct val="0"/>
              </a:spcBef>
              <a:buNone/>
              <a:defRPr lang="en-US" sz="4200" b="1" i="0" kern="1200" cap="none" spc="-70" baseline="0" dirty="0">
                <a:solidFill>
                  <a:schemeClr val="tx1">
                    <a:lumMod val="85000"/>
                    <a:lumOff val="15000"/>
                  </a:schemeClr>
                </a:solidFill>
                <a:effectLst/>
                <a:latin typeface="+mj-lt"/>
                <a:ea typeface="+mn-ea"/>
                <a:cs typeface="+mn-cs"/>
              </a:defRPr>
            </a:lvl1pPr>
          </a:lstStyle>
          <a:p>
            <a:br>
              <a:rPr lang="en-US" sz="2300" b="0" dirty="0"/>
            </a:br>
            <a:br>
              <a:rPr lang="en-US" sz="2300" b="0" dirty="0"/>
            </a:br>
            <a:r>
              <a:rPr lang="en-US" sz="4400" b="0" dirty="0"/>
              <a:t>Random Forest Classifier Model Continued, Summary:</a:t>
            </a:r>
            <a:br>
              <a:rPr lang="en-US" sz="4400" b="0" dirty="0"/>
            </a:br>
            <a:br>
              <a:rPr lang="en-US" sz="4400" b="0" dirty="0"/>
            </a:br>
            <a:endParaRPr lang="en-US" sz="4400" dirty="0"/>
          </a:p>
        </p:txBody>
      </p:sp>
    </p:spTree>
    <p:extLst>
      <p:ext uri="{BB962C8B-B14F-4D97-AF65-F5344CB8AC3E}">
        <p14:creationId xmlns:p14="http://schemas.microsoft.com/office/powerpoint/2010/main" val="3394023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557720" y="612843"/>
            <a:ext cx="2312480" cy="1499738"/>
          </a:xfrm>
        </p:spPr>
        <p:txBody>
          <a:bodyPr anchor="b">
            <a:normAutofit/>
          </a:bodyPr>
          <a:lstStyle/>
          <a:p>
            <a:br>
              <a:rPr lang="en-US" sz="1500" b="0" dirty="0"/>
            </a:br>
            <a:br>
              <a:rPr lang="en-US" sz="1500" b="0" dirty="0"/>
            </a:br>
            <a:r>
              <a:rPr lang="en-US" sz="1500" b="0" dirty="0"/>
              <a:t>Support Vector Machines</a:t>
            </a:r>
            <a:br>
              <a:rPr lang="en-US" sz="1500" b="0" dirty="0"/>
            </a:br>
            <a:br>
              <a:rPr lang="en-US" sz="1500" b="0" dirty="0"/>
            </a:br>
            <a:endParaRPr lang="en-US" sz="1500" dirty="0"/>
          </a:p>
        </p:txBody>
      </p:sp>
      <p:sp>
        <p:nvSpPr>
          <p:cNvPr id="4" name="Content Placeholder 3">
            <a:extLst>
              <a:ext uri="{FF2B5EF4-FFF2-40B4-BE49-F238E27FC236}">
                <a16:creationId xmlns:a16="http://schemas.microsoft.com/office/drawing/2014/main" id="{1A849114-82F9-5644-A084-A8AB20BB1A8E}"/>
              </a:ext>
            </a:extLst>
          </p:cNvPr>
          <p:cNvSpPr>
            <a:spLocks noGrp="1"/>
          </p:cNvSpPr>
          <p:nvPr>
            <p:ph idx="1"/>
          </p:nvPr>
        </p:nvSpPr>
        <p:spPr>
          <a:xfrm>
            <a:off x="557720" y="1955799"/>
            <a:ext cx="2312479" cy="4048211"/>
          </a:xfrm>
        </p:spPr>
        <p:txBody>
          <a:bodyPr>
            <a:normAutofit/>
          </a:bodyPr>
          <a:lstStyle/>
          <a:p>
            <a:r>
              <a:rPr lang="en-US" dirty="0"/>
              <a:t>Support Vector Machine (SVM) are supervised machine learning models that leverage associated learning algorithms for classification and regression analyses. SVM classification is based on establishing an often high-dimensional hyperplane, where a complex data set is separated into groups.</a:t>
            </a:r>
            <a:endParaRPr lang="en-US" sz="1400" dirty="0">
              <a:solidFill>
                <a:schemeClr val="tx1">
                  <a:lumMod val="85000"/>
                  <a:lumOff val="15000"/>
                </a:schemeClr>
              </a:solidFill>
            </a:endParaRPr>
          </a:p>
        </p:txBody>
      </p:sp>
      <p:sp>
        <p:nvSpPr>
          <p:cNvPr id="16" name="Rectangle 15">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3" name="Picture 2">
            <a:extLst>
              <a:ext uri="{FF2B5EF4-FFF2-40B4-BE49-F238E27FC236}">
                <a16:creationId xmlns:a16="http://schemas.microsoft.com/office/drawing/2014/main" id="{53174EC2-5DA0-AD40-A835-DCFDA0A116FB}"/>
              </a:ext>
            </a:extLst>
          </p:cNvPr>
          <p:cNvPicPr>
            <a:picLocks noChangeAspect="1"/>
          </p:cNvPicPr>
          <p:nvPr/>
        </p:nvPicPr>
        <p:blipFill>
          <a:blip r:embed="rId3"/>
          <a:stretch>
            <a:fillRect/>
          </a:stretch>
        </p:blipFill>
        <p:spPr>
          <a:xfrm>
            <a:off x="4182542" y="1316414"/>
            <a:ext cx="7052298" cy="4094543"/>
          </a:xfrm>
          <a:prstGeom prst="rect">
            <a:avLst/>
          </a:prstGeom>
        </p:spPr>
      </p:pic>
      <p:sp>
        <p:nvSpPr>
          <p:cNvPr id="6" name="TextBox 5">
            <a:extLst>
              <a:ext uri="{FF2B5EF4-FFF2-40B4-BE49-F238E27FC236}">
                <a16:creationId xmlns:a16="http://schemas.microsoft.com/office/drawing/2014/main" id="{55B680D1-A780-8D45-99F5-DEEC1C11E7C5}"/>
              </a:ext>
            </a:extLst>
          </p:cNvPr>
          <p:cNvSpPr txBox="1"/>
          <p:nvPr/>
        </p:nvSpPr>
        <p:spPr>
          <a:xfrm>
            <a:off x="3937000" y="441696"/>
            <a:ext cx="1811844" cy="461665"/>
          </a:xfrm>
          <a:prstGeom prst="rect">
            <a:avLst/>
          </a:prstGeom>
          <a:noFill/>
        </p:spPr>
        <p:txBody>
          <a:bodyPr wrap="square" rtlCol="0">
            <a:spAutoFit/>
          </a:bodyPr>
          <a:lstStyle/>
          <a:p>
            <a:r>
              <a:rPr lang="en-US" sz="2400" b="1" dirty="0">
                <a:solidFill>
                  <a:schemeClr val="bg1"/>
                </a:solidFill>
              </a:rPr>
              <a:t>SVC Model</a:t>
            </a:r>
          </a:p>
        </p:txBody>
      </p:sp>
      <p:sp>
        <p:nvSpPr>
          <p:cNvPr id="7" name="TextBox 6">
            <a:extLst>
              <a:ext uri="{FF2B5EF4-FFF2-40B4-BE49-F238E27FC236}">
                <a16:creationId xmlns:a16="http://schemas.microsoft.com/office/drawing/2014/main" id="{68F1CB76-2E9D-A040-916B-70624C56C92D}"/>
              </a:ext>
            </a:extLst>
          </p:cNvPr>
          <p:cNvSpPr txBox="1"/>
          <p:nvPr/>
        </p:nvSpPr>
        <p:spPr>
          <a:xfrm>
            <a:off x="5332463" y="5759637"/>
            <a:ext cx="4752455" cy="369332"/>
          </a:xfrm>
          <a:prstGeom prst="rect">
            <a:avLst/>
          </a:prstGeom>
          <a:noFill/>
        </p:spPr>
        <p:txBody>
          <a:bodyPr wrap="none" rtlCol="0">
            <a:spAutoFit/>
          </a:bodyPr>
          <a:lstStyle/>
          <a:p>
            <a:r>
              <a:rPr lang="en-US" dirty="0">
                <a:solidFill>
                  <a:schemeClr val="bg1"/>
                </a:solidFill>
              </a:rPr>
              <a:t>Visualization of a high-dimensional hyperplane.</a:t>
            </a:r>
          </a:p>
        </p:txBody>
      </p:sp>
    </p:spTree>
    <p:extLst>
      <p:ext uri="{BB962C8B-B14F-4D97-AF65-F5344CB8AC3E}">
        <p14:creationId xmlns:p14="http://schemas.microsoft.com/office/powerpoint/2010/main" val="3004594492"/>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p:txBody>
          <a:bodyPr>
            <a:normAutofit/>
          </a:bodyPr>
          <a:lstStyle/>
          <a:p>
            <a:r>
              <a:rPr lang="en-US" sz="2400" dirty="0"/>
              <a:t>SVC Model - implementation</a:t>
            </a:r>
          </a:p>
        </p:txBody>
      </p:sp>
      <p:sp>
        <p:nvSpPr>
          <p:cNvPr id="3" name="Content Placeholder 2">
            <a:extLst>
              <a:ext uri="{FF2B5EF4-FFF2-40B4-BE49-F238E27FC236}">
                <a16:creationId xmlns:a16="http://schemas.microsoft.com/office/drawing/2014/main" id="{CCF6D379-14CC-B143-93DB-6AF73FFA8551}"/>
              </a:ext>
            </a:extLst>
          </p:cNvPr>
          <p:cNvSpPr>
            <a:spLocks noGrp="1"/>
          </p:cNvSpPr>
          <p:nvPr>
            <p:ph idx="1"/>
          </p:nvPr>
        </p:nvSpPr>
        <p:spPr/>
        <p:txBody>
          <a:bodyPr>
            <a:normAutofit/>
          </a:bodyPr>
          <a:lstStyle/>
          <a:p>
            <a:pPr marL="0" indent="0">
              <a:buNone/>
            </a:pPr>
            <a:r>
              <a:rPr lang="en-US" sz="1600" dirty="0"/>
              <a:t>The effectiveness of an SVM depends upon:</a:t>
            </a:r>
          </a:p>
          <a:p>
            <a:pPr marL="617220" lvl="1" indent="-342900">
              <a:buAutoNum type="alphaUcParenR"/>
            </a:pPr>
            <a:r>
              <a:rPr lang="en-US" sz="1600" dirty="0"/>
              <a:t>Selection of Kernel</a:t>
            </a:r>
          </a:p>
          <a:p>
            <a:pPr lvl="1"/>
            <a:r>
              <a:rPr lang="en-US" dirty="0"/>
              <a:t>The selection of which kernel to use comes down to your dataset  and whether data points are linearly or non-linearly related. We tried three kernels to find the one which worked best (polynomial, </a:t>
            </a:r>
            <a:r>
              <a:rPr lang="en-US" dirty="0" err="1"/>
              <a:t>rbf</a:t>
            </a:r>
            <a:r>
              <a:rPr lang="en-US" dirty="0"/>
              <a:t>, linear)</a:t>
            </a:r>
          </a:p>
          <a:p>
            <a:pPr marL="274320" lvl="1" indent="0">
              <a:buNone/>
            </a:pPr>
            <a:r>
              <a:rPr lang="en-US" sz="1600" dirty="0"/>
              <a:t>B) Kernel Parameters</a:t>
            </a:r>
          </a:p>
          <a:p>
            <a:pPr lvl="1"/>
            <a:r>
              <a:rPr lang="en-US" dirty="0"/>
              <a:t>The gamma parameter in SVM tuning signifies the influence of points either near or far away from the hyperplane. For a low gamma, the model will be too constrained and include all points of the training dataset, without really capturing the shape. For a higher gamma, the model will capture the shape of the dataset well.</a:t>
            </a:r>
          </a:p>
          <a:p>
            <a:pPr marL="274320" lvl="1" indent="0">
              <a:buNone/>
            </a:pPr>
            <a:r>
              <a:rPr lang="en-US" sz="1600" dirty="0"/>
              <a:t>C) Soft Margin Parameter C</a:t>
            </a:r>
          </a:p>
          <a:p>
            <a:pPr lvl="1"/>
            <a:r>
              <a:rPr lang="en-US" dirty="0"/>
              <a:t>Too high and the model will overfit to the training data. Too low and the model will misclassify results. </a:t>
            </a:r>
          </a:p>
          <a:p>
            <a:pPr marL="0" indent="0">
              <a:buNone/>
            </a:pPr>
            <a:endParaRPr lang="en-US" dirty="0"/>
          </a:p>
          <a:p>
            <a:pPr marL="0" indent="0">
              <a:buNone/>
            </a:pPr>
            <a:r>
              <a:rPr lang="en-US" dirty="0"/>
              <a:t>In order to find the best parameters for C and gamma, we use a grid search to iterate over many different values of each to determine the best.  Ultimately, we chose a polynomial kernel with gamma value of 0.001 and C value of 1. </a:t>
            </a:r>
          </a:p>
          <a:p>
            <a:endParaRPr lang="en-US" dirty="0"/>
          </a:p>
        </p:txBody>
      </p:sp>
    </p:spTree>
    <p:extLst>
      <p:ext uri="{BB962C8B-B14F-4D97-AF65-F5344CB8AC3E}">
        <p14:creationId xmlns:p14="http://schemas.microsoft.com/office/powerpoint/2010/main" val="3144287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703606"/>
          </a:xfrm>
        </p:spPr>
        <p:txBody>
          <a:bodyPr>
            <a:normAutofit/>
          </a:bodyPr>
          <a:lstStyle/>
          <a:p>
            <a:r>
              <a:rPr lang="en-US" sz="2400" dirty="0"/>
              <a:t>SVC Model - Outcome</a:t>
            </a:r>
          </a:p>
        </p:txBody>
      </p:sp>
      <p:pic>
        <p:nvPicPr>
          <p:cNvPr id="7" name="Picture 6">
            <a:extLst>
              <a:ext uri="{FF2B5EF4-FFF2-40B4-BE49-F238E27FC236}">
                <a16:creationId xmlns:a16="http://schemas.microsoft.com/office/drawing/2014/main" id="{971A27F5-9EEE-7C48-B555-1D65A9FE1727}"/>
              </a:ext>
            </a:extLst>
          </p:cNvPr>
          <p:cNvPicPr>
            <a:picLocks noChangeAspect="1"/>
          </p:cNvPicPr>
          <p:nvPr/>
        </p:nvPicPr>
        <p:blipFill>
          <a:blip r:embed="rId3"/>
          <a:stretch>
            <a:fillRect/>
          </a:stretch>
        </p:blipFill>
        <p:spPr>
          <a:xfrm>
            <a:off x="1066799" y="1393645"/>
            <a:ext cx="10058401" cy="1584000"/>
          </a:xfrm>
          <a:prstGeom prst="rect">
            <a:avLst/>
          </a:prstGeom>
        </p:spPr>
      </p:pic>
      <p:pic>
        <p:nvPicPr>
          <p:cNvPr id="9" name="Picture 8">
            <a:extLst>
              <a:ext uri="{FF2B5EF4-FFF2-40B4-BE49-F238E27FC236}">
                <a16:creationId xmlns:a16="http://schemas.microsoft.com/office/drawing/2014/main" id="{E3ABC423-B8E2-5D42-B2C8-280D371FFDF8}"/>
              </a:ext>
            </a:extLst>
          </p:cNvPr>
          <p:cNvPicPr>
            <a:picLocks noChangeAspect="1"/>
          </p:cNvPicPr>
          <p:nvPr/>
        </p:nvPicPr>
        <p:blipFill>
          <a:blip r:embed="rId4"/>
          <a:stretch>
            <a:fillRect/>
          </a:stretch>
        </p:blipFill>
        <p:spPr>
          <a:xfrm>
            <a:off x="1336965" y="3337443"/>
            <a:ext cx="3707202" cy="1882118"/>
          </a:xfrm>
          <a:prstGeom prst="rect">
            <a:avLst/>
          </a:prstGeom>
        </p:spPr>
      </p:pic>
      <p:pic>
        <p:nvPicPr>
          <p:cNvPr id="11" name="Picture 10">
            <a:extLst>
              <a:ext uri="{FF2B5EF4-FFF2-40B4-BE49-F238E27FC236}">
                <a16:creationId xmlns:a16="http://schemas.microsoft.com/office/drawing/2014/main" id="{44183B85-D001-8140-A364-14BE4E584353}"/>
              </a:ext>
            </a:extLst>
          </p:cNvPr>
          <p:cNvPicPr>
            <a:picLocks noChangeAspect="1"/>
          </p:cNvPicPr>
          <p:nvPr/>
        </p:nvPicPr>
        <p:blipFill>
          <a:blip r:embed="rId5"/>
          <a:stretch>
            <a:fillRect/>
          </a:stretch>
        </p:blipFill>
        <p:spPr>
          <a:xfrm>
            <a:off x="6601045" y="3337443"/>
            <a:ext cx="3610474" cy="2897637"/>
          </a:xfrm>
          <a:prstGeom prst="rect">
            <a:avLst/>
          </a:prstGeom>
        </p:spPr>
      </p:pic>
      <p:sp>
        <p:nvSpPr>
          <p:cNvPr id="19" name="Oval 18">
            <a:extLst>
              <a:ext uri="{FF2B5EF4-FFF2-40B4-BE49-F238E27FC236}">
                <a16:creationId xmlns:a16="http://schemas.microsoft.com/office/drawing/2014/main" id="{9122D5E9-3F0D-7544-8BE5-38BF0EA15EA8}"/>
              </a:ext>
            </a:extLst>
          </p:cNvPr>
          <p:cNvSpPr/>
          <p:nvPr/>
        </p:nvSpPr>
        <p:spPr>
          <a:xfrm>
            <a:off x="7912898" y="5343584"/>
            <a:ext cx="814238" cy="751051"/>
          </a:xfrm>
          <a:prstGeom prst="ellipse">
            <a:avLst/>
          </a:prstGeom>
          <a:solidFill>
            <a:srgbClr val="FF0000">
              <a:alpha val="18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554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608236"/>
          </a:xfrm>
        </p:spPr>
        <p:txBody>
          <a:bodyPr>
            <a:normAutofit/>
          </a:bodyPr>
          <a:lstStyle/>
          <a:p>
            <a:pPr algn="ctr"/>
            <a:r>
              <a:rPr lang="en-US" sz="3200" dirty="0"/>
              <a:t>Comparison</a:t>
            </a:r>
          </a:p>
        </p:txBody>
      </p:sp>
      <p:graphicFrame>
        <p:nvGraphicFramePr>
          <p:cNvPr id="6" name="Table 5">
            <a:extLst>
              <a:ext uri="{FF2B5EF4-FFF2-40B4-BE49-F238E27FC236}">
                <a16:creationId xmlns:a16="http://schemas.microsoft.com/office/drawing/2014/main" id="{67EA4DF0-6DE1-944A-A704-3ECCCCC464D9}"/>
              </a:ext>
            </a:extLst>
          </p:cNvPr>
          <p:cNvGraphicFramePr>
            <a:graphicFrameLocks noGrp="1"/>
          </p:cNvGraphicFramePr>
          <p:nvPr/>
        </p:nvGraphicFramePr>
        <p:xfrm>
          <a:off x="534357" y="1492370"/>
          <a:ext cx="11123286" cy="3674853"/>
        </p:xfrm>
        <a:graphic>
          <a:graphicData uri="http://schemas.openxmlformats.org/drawingml/2006/table">
            <a:tbl>
              <a:tblPr firstRow="1" bandRow="1">
                <a:tableStyleId>{073A0DAA-6AF3-43AB-8588-CEC1D06C72B9}</a:tableStyleId>
              </a:tblPr>
              <a:tblGrid>
                <a:gridCol w="1853881">
                  <a:extLst>
                    <a:ext uri="{9D8B030D-6E8A-4147-A177-3AD203B41FA5}">
                      <a16:colId xmlns:a16="http://schemas.microsoft.com/office/drawing/2014/main" val="2372912524"/>
                    </a:ext>
                  </a:extLst>
                </a:gridCol>
                <a:gridCol w="1853881">
                  <a:extLst>
                    <a:ext uri="{9D8B030D-6E8A-4147-A177-3AD203B41FA5}">
                      <a16:colId xmlns:a16="http://schemas.microsoft.com/office/drawing/2014/main" val="3884992546"/>
                    </a:ext>
                  </a:extLst>
                </a:gridCol>
                <a:gridCol w="1853881">
                  <a:extLst>
                    <a:ext uri="{9D8B030D-6E8A-4147-A177-3AD203B41FA5}">
                      <a16:colId xmlns:a16="http://schemas.microsoft.com/office/drawing/2014/main" val="4250889428"/>
                    </a:ext>
                  </a:extLst>
                </a:gridCol>
                <a:gridCol w="1853881">
                  <a:extLst>
                    <a:ext uri="{9D8B030D-6E8A-4147-A177-3AD203B41FA5}">
                      <a16:colId xmlns:a16="http://schemas.microsoft.com/office/drawing/2014/main" val="2644320252"/>
                    </a:ext>
                  </a:extLst>
                </a:gridCol>
                <a:gridCol w="1853881">
                  <a:extLst>
                    <a:ext uri="{9D8B030D-6E8A-4147-A177-3AD203B41FA5}">
                      <a16:colId xmlns:a16="http://schemas.microsoft.com/office/drawing/2014/main" val="4227472628"/>
                    </a:ext>
                  </a:extLst>
                </a:gridCol>
                <a:gridCol w="1853881">
                  <a:extLst>
                    <a:ext uri="{9D8B030D-6E8A-4147-A177-3AD203B41FA5}">
                      <a16:colId xmlns:a16="http://schemas.microsoft.com/office/drawing/2014/main" val="2725464374"/>
                    </a:ext>
                  </a:extLst>
                </a:gridCol>
              </a:tblGrid>
              <a:tr h="892833">
                <a:tc>
                  <a:txBody>
                    <a:bodyPr/>
                    <a:lstStyle/>
                    <a:p>
                      <a:pPr algn="ctr"/>
                      <a:r>
                        <a:rPr lang="en-US" dirty="0">
                          <a:latin typeface="Arial" panose="020B0604020202020204" pitchFamily="34" charset="0"/>
                          <a:cs typeface="Arial" panose="020B0604020202020204" pitchFamily="34" charset="0"/>
                        </a:rPr>
                        <a:t>Model</a:t>
                      </a:r>
                    </a:p>
                  </a:txBody>
                  <a:tcPr anchor="ctr"/>
                </a:tc>
                <a:tc>
                  <a:txBody>
                    <a:bodyPr/>
                    <a:lstStyle/>
                    <a:p>
                      <a:pPr algn="ctr"/>
                      <a:r>
                        <a:rPr lang="en-US" dirty="0">
                          <a:latin typeface="Arial" panose="020B0604020202020204" pitchFamily="34" charset="0"/>
                          <a:cs typeface="Arial" panose="020B0604020202020204" pitchFamily="34" charset="0"/>
                        </a:rPr>
                        <a:t>True Negative</a:t>
                      </a:r>
                    </a:p>
                  </a:txBody>
                  <a:tcPr anchor="ctr"/>
                </a:tc>
                <a:tc>
                  <a:txBody>
                    <a:bodyPr/>
                    <a:lstStyle/>
                    <a:p>
                      <a:pPr algn="ctr"/>
                      <a:r>
                        <a:rPr lang="en-US" dirty="0">
                          <a:latin typeface="Arial" panose="020B0604020202020204" pitchFamily="34" charset="0"/>
                          <a:cs typeface="Arial" panose="020B0604020202020204" pitchFamily="34" charset="0"/>
                        </a:rPr>
                        <a:t>True Positive</a:t>
                      </a:r>
                    </a:p>
                  </a:txBody>
                  <a:tcPr anchor="ctr"/>
                </a:tc>
                <a:tc>
                  <a:txBody>
                    <a:bodyPr/>
                    <a:lstStyle/>
                    <a:p>
                      <a:pPr algn="ctr"/>
                      <a:r>
                        <a:rPr lang="en-US" dirty="0">
                          <a:latin typeface="Arial" panose="020B0604020202020204" pitchFamily="34" charset="0"/>
                          <a:cs typeface="Arial" panose="020B0604020202020204" pitchFamily="34" charset="0"/>
                        </a:rPr>
                        <a:t>False Positive</a:t>
                      </a:r>
                    </a:p>
                  </a:txBody>
                  <a:tcPr anchor="ctr"/>
                </a:tc>
                <a:tc>
                  <a:txBody>
                    <a:bodyPr/>
                    <a:lstStyle/>
                    <a:p>
                      <a:pPr algn="ctr"/>
                      <a:r>
                        <a:rPr lang="en-US" dirty="0">
                          <a:latin typeface="Arial" panose="020B0604020202020204" pitchFamily="34" charset="0"/>
                          <a:cs typeface="Arial" panose="020B0604020202020204" pitchFamily="34" charset="0"/>
                        </a:rPr>
                        <a:t>False Negative</a:t>
                      </a:r>
                    </a:p>
                  </a:txBody>
                  <a:tcPr anchor="ctr"/>
                </a:tc>
                <a:tc>
                  <a:txBody>
                    <a:bodyPr/>
                    <a:lstStyle/>
                    <a:p>
                      <a:pPr algn="ctr"/>
                      <a:r>
                        <a:rPr lang="en-US" dirty="0">
                          <a:latin typeface="Arial" panose="020B0604020202020204" pitchFamily="34" charset="0"/>
                          <a:cs typeface="Arial" panose="020B0604020202020204" pitchFamily="34" charset="0"/>
                        </a:rPr>
                        <a:t>Total</a:t>
                      </a:r>
                    </a:p>
                  </a:txBody>
                  <a:tcPr anchor="ctr"/>
                </a:tc>
                <a:extLst>
                  <a:ext uri="{0D108BD9-81ED-4DB2-BD59-A6C34878D82A}">
                    <a16:rowId xmlns:a16="http://schemas.microsoft.com/office/drawing/2014/main" val="3630401563"/>
                  </a:ext>
                </a:extLst>
              </a:tr>
              <a:tr h="927340">
                <a:tc>
                  <a:txBody>
                    <a:bodyPr/>
                    <a:lstStyle/>
                    <a:p>
                      <a:pPr algn="ctr"/>
                      <a:r>
                        <a:rPr lang="en-US" sz="2800" dirty="0">
                          <a:latin typeface="Arial" panose="020B0604020202020204" pitchFamily="34" charset="0"/>
                          <a:cs typeface="Arial" panose="020B0604020202020204" pitchFamily="34" charset="0"/>
                        </a:rPr>
                        <a:t>LR</a:t>
                      </a:r>
                    </a:p>
                  </a:txBody>
                  <a:tcPr anchor="ctr"/>
                </a:tc>
                <a:tc>
                  <a:txBody>
                    <a:bodyPr/>
                    <a:lstStyle/>
                    <a:p>
                      <a:pPr algn="ctr"/>
                      <a:r>
                        <a:rPr lang="en-US" sz="2800" dirty="0">
                          <a:latin typeface="Arial" panose="020B0604020202020204" pitchFamily="34" charset="0"/>
                          <a:cs typeface="Arial" panose="020B0604020202020204" pitchFamily="34" charset="0"/>
                        </a:rPr>
                        <a:t>128</a:t>
                      </a:r>
                    </a:p>
                  </a:txBody>
                  <a:tcPr anchor="ctr"/>
                </a:tc>
                <a:tc>
                  <a:txBody>
                    <a:bodyPr/>
                    <a:lstStyle/>
                    <a:p>
                      <a:pPr algn="ctr"/>
                      <a:r>
                        <a:rPr lang="en-US" sz="2800" dirty="0">
                          <a:latin typeface="Arial" panose="020B0604020202020204" pitchFamily="34" charset="0"/>
                          <a:cs typeface="Arial" panose="020B0604020202020204" pitchFamily="34" charset="0"/>
                        </a:rPr>
                        <a:t>12</a:t>
                      </a:r>
                    </a:p>
                  </a:txBody>
                  <a:tcPr anchor="ctr"/>
                </a:tc>
                <a:tc>
                  <a:txBody>
                    <a:bodyPr/>
                    <a:lstStyle/>
                    <a:p>
                      <a:pPr algn="ctr"/>
                      <a:r>
                        <a:rPr lang="en-US" sz="2800" dirty="0">
                          <a:latin typeface="Arial" panose="020B0604020202020204" pitchFamily="34" charset="0"/>
                          <a:cs typeface="Arial" panose="020B0604020202020204" pitchFamily="34" charset="0"/>
                        </a:rPr>
                        <a:t>3</a:t>
                      </a:r>
                    </a:p>
                  </a:txBody>
                  <a:tcPr anchor="ctr"/>
                </a:tc>
                <a:tc>
                  <a:txBody>
                    <a:bodyPr/>
                    <a:lstStyle/>
                    <a:p>
                      <a:pPr algn="ctr"/>
                      <a:r>
                        <a:rPr lang="en-US" sz="2800" dirty="0">
                          <a:latin typeface="Arial" panose="020B0604020202020204" pitchFamily="34" charset="0"/>
                          <a:cs typeface="Arial" panose="020B0604020202020204" pitchFamily="34" charset="0"/>
                        </a:rPr>
                        <a:t>7</a:t>
                      </a:r>
                    </a:p>
                  </a:txBody>
                  <a:tcPr anchor="ctr"/>
                </a:tc>
                <a:tc>
                  <a:txBody>
                    <a:bodyPr/>
                    <a:lstStyle/>
                    <a:p>
                      <a:pPr algn="ctr"/>
                      <a:r>
                        <a:rPr lang="en-US" sz="2800" dirty="0">
                          <a:latin typeface="Arial" panose="020B0604020202020204" pitchFamily="34" charset="0"/>
                          <a:cs typeface="Arial" panose="020B0604020202020204" pitchFamily="34" charset="0"/>
                        </a:rPr>
                        <a:t>150</a:t>
                      </a:r>
                    </a:p>
                  </a:txBody>
                  <a:tcPr anchor="ctr"/>
                </a:tc>
                <a:extLst>
                  <a:ext uri="{0D108BD9-81ED-4DB2-BD59-A6C34878D82A}">
                    <a16:rowId xmlns:a16="http://schemas.microsoft.com/office/drawing/2014/main" val="976665221"/>
                  </a:ext>
                </a:extLst>
              </a:tr>
              <a:tr h="927340">
                <a:tc>
                  <a:txBody>
                    <a:bodyPr/>
                    <a:lstStyle/>
                    <a:p>
                      <a:pPr algn="ctr"/>
                      <a:r>
                        <a:rPr lang="en-US" sz="2800" dirty="0">
                          <a:latin typeface="Arial" panose="020B0604020202020204" pitchFamily="34" charset="0"/>
                          <a:cs typeface="Arial" panose="020B0604020202020204" pitchFamily="34" charset="0"/>
                        </a:rPr>
                        <a:t>RFC</a:t>
                      </a:r>
                    </a:p>
                  </a:txBody>
                  <a:tcPr anchor="ctr"/>
                </a:tc>
                <a:tc>
                  <a:txBody>
                    <a:bodyPr/>
                    <a:lstStyle/>
                    <a:p>
                      <a:pPr algn="ctr"/>
                      <a:r>
                        <a:rPr lang="en-US" sz="2800" dirty="0">
                          <a:latin typeface="Arial" panose="020B0604020202020204" pitchFamily="34" charset="0"/>
                          <a:cs typeface="Arial" panose="020B0604020202020204" pitchFamily="34" charset="0"/>
                        </a:rPr>
                        <a:t>1276</a:t>
                      </a:r>
                    </a:p>
                  </a:txBody>
                  <a:tcPr anchor="ctr"/>
                </a:tc>
                <a:tc>
                  <a:txBody>
                    <a:bodyPr/>
                    <a:lstStyle/>
                    <a:p>
                      <a:pPr algn="ctr"/>
                      <a:r>
                        <a:rPr lang="en-US" sz="2800" dirty="0">
                          <a:latin typeface="Arial" panose="020B0604020202020204" pitchFamily="34" charset="0"/>
                          <a:cs typeface="Arial" panose="020B0604020202020204" pitchFamily="34" charset="0"/>
                        </a:rPr>
                        <a:t>8</a:t>
                      </a:r>
                    </a:p>
                  </a:txBody>
                  <a:tcPr anchor="ctr"/>
                </a:tc>
                <a:tc>
                  <a:txBody>
                    <a:bodyPr/>
                    <a:lstStyle/>
                    <a:p>
                      <a:pPr algn="ctr"/>
                      <a:r>
                        <a:rPr lang="en-US" sz="2800" dirty="0">
                          <a:latin typeface="Arial" panose="020B0604020202020204" pitchFamily="34" charset="0"/>
                          <a:cs typeface="Arial" panose="020B0604020202020204" pitchFamily="34" charset="0"/>
                        </a:rPr>
                        <a:t>4</a:t>
                      </a:r>
                    </a:p>
                  </a:txBody>
                  <a:tcPr anchor="ctr"/>
                </a:tc>
                <a:tc>
                  <a:txBody>
                    <a:bodyPr/>
                    <a:lstStyle/>
                    <a:p>
                      <a:pPr algn="ctr"/>
                      <a:r>
                        <a:rPr lang="en-US" sz="2800" dirty="0">
                          <a:latin typeface="Arial" panose="020B0604020202020204" pitchFamily="34" charset="0"/>
                          <a:cs typeface="Arial" panose="020B0604020202020204" pitchFamily="34" charset="0"/>
                        </a:rPr>
                        <a:t>123</a:t>
                      </a:r>
                    </a:p>
                  </a:txBody>
                  <a:tcPr anchor="ctr"/>
                </a:tc>
                <a:tc>
                  <a:txBody>
                    <a:bodyPr/>
                    <a:lstStyle/>
                    <a:p>
                      <a:pPr algn="ctr"/>
                      <a:r>
                        <a:rPr lang="en-US" sz="2800" dirty="0">
                          <a:latin typeface="Arial" panose="020B0604020202020204" pitchFamily="34" charset="0"/>
                          <a:cs typeface="Arial" panose="020B0604020202020204" pitchFamily="34" charset="0"/>
                        </a:rPr>
                        <a:t>1411</a:t>
                      </a:r>
                    </a:p>
                  </a:txBody>
                  <a:tcPr anchor="ctr"/>
                </a:tc>
                <a:extLst>
                  <a:ext uri="{0D108BD9-81ED-4DB2-BD59-A6C34878D82A}">
                    <a16:rowId xmlns:a16="http://schemas.microsoft.com/office/drawing/2014/main" val="573035540"/>
                  </a:ext>
                </a:extLst>
              </a:tr>
              <a:tr h="927340">
                <a:tc>
                  <a:txBody>
                    <a:bodyPr/>
                    <a:lstStyle/>
                    <a:p>
                      <a:pPr algn="ctr"/>
                      <a:r>
                        <a:rPr lang="en-US" sz="2800" dirty="0">
                          <a:latin typeface="Arial" panose="020B0604020202020204" pitchFamily="34" charset="0"/>
                          <a:cs typeface="Arial" panose="020B0604020202020204" pitchFamily="34" charset="0"/>
                        </a:rPr>
                        <a:t>SVC</a:t>
                      </a:r>
                    </a:p>
                  </a:txBody>
                  <a:tcPr anchor="ctr"/>
                </a:tc>
                <a:tc>
                  <a:txBody>
                    <a:bodyPr/>
                    <a:lstStyle/>
                    <a:p>
                      <a:pPr algn="ctr"/>
                      <a:r>
                        <a:rPr lang="en-US" sz="2800" dirty="0">
                          <a:latin typeface="Arial" panose="020B0604020202020204" pitchFamily="34" charset="0"/>
                          <a:cs typeface="Arial" panose="020B0604020202020204" pitchFamily="34" charset="0"/>
                        </a:rPr>
                        <a:t>1270</a:t>
                      </a:r>
                    </a:p>
                  </a:txBody>
                  <a:tcPr anchor="ctr"/>
                </a:tc>
                <a:tc>
                  <a:txBody>
                    <a:bodyPr/>
                    <a:lstStyle/>
                    <a:p>
                      <a:pPr algn="ctr"/>
                      <a:r>
                        <a:rPr lang="en-US" sz="2800" dirty="0">
                          <a:latin typeface="Arial" panose="020B0604020202020204" pitchFamily="34" charset="0"/>
                          <a:cs typeface="Arial" panose="020B0604020202020204" pitchFamily="34" charset="0"/>
                        </a:rPr>
                        <a:t>7</a:t>
                      </a:r>
                    </a:p>
                  </a:txBody>
                  <a:tcPr anchor="ctr"/>
                </a:tc>
                <a:tc>
                  <a:txBody>
                    <a:bodyPr/>
                    <a:lstStyle/>
                    <a:p>
                      <a:pPr algn="ctr"/>
                      <a:r>
                        <a:rPr lang="en-US" sz="2800" dirty="0">
                          <a:latin typeface="Arial" panose="020B0604020202020204" pitchFamily="34" charset="0"/>
                          <a:cs typeface="Arial" panose="020B0604020202020204" pitchFamily="34" charset="0"/>
                        </a:rPr>
                        <a:t>3</a:t>
                      </a:r>
                    </a:p>
                  </a:txBody>
                  <a:tcPr anchor="ctr"/>
                </a:tc>
                <a:tc>
                  <a:txBody>
                    <a:bodyPr/>
                    <a:lstStyle/>
                    <a:p>
                      <a:pPr algn="ctr"/>
                      <a:r>
                        <a:rPr lang="en-US" sz="2800" dirty="0">
                          <a:latin typeface="Arial" panose="020B0604020202020204" pitchFamily="34" charset="0"/>
                          <a:cs typeface="Arial" panose="020B0604020202020204" pitchFamily="34" charset="0"/>
                        </a:rPr>
                        <a:t>131</a:t>
                      </a:r>
                    </a:p>
                  </a:txBody>
                  <a:tcPr anchor="ctr"/>
                </a:tc>
                <a:tc>
                  <a:txBody>
                    <a:bodyPr/>
                    <a:lstStyle/>
                    <a:p>
                      <a:pPr algn="ctr"/>
                      <a:r>
                        <a:rPr lang="en-US" sz="2800" dirty="0">
                          <a:latin typeface="Arial" panose="020B0604020202020204" pitchFamily="34" charset="0"/>
                          <a:cs typeface="Arial" panose="020B0604020202020204" pitchFamily="34" charset="0"/>
                        </a:rPr>
                        <a:t>1411</a:t>
                      </a:r>
                    </a:p>
                  </a:txBody>
                  <a:tcPr anchor="ctr"/>
                </a:tc>
                <a:extLst>
                  <a:ext uri="{0D108BD9-81ED-4DB2-BD59-A6C34878D82A}">
                    <a16:rowId xmlns:a16="http://schemas.microsoft.com/office/drawing/2014/main" val="4217158208"/>
                  </a:ext>
                </a:extLst>
              </a:tr>
            </a:tbl>
          </a:graphicData>
        </a:graphic>
      </p:graphicFrame>
      <p:sp>
        <p:nvSpPr>
          <p:cNvPr id="11" name="TextBox 10">
            <a:extLst>
              <a:ext uri="{FF2B5EF4-FFF2-40B4-BE49-F238E27FC236}">
                <a16:creationId xmlns:a16="http://schemas.microsoft.com/office/drawing/2014/main" id="{7719F4C2-7561-7145-90FE-CDFC4B8BA0C7}"/>
              </a:ext>
            </a:extLst>
          </p:cNvPr>
          <p:cNvSpPr txBox="1"/>
          <p:nvPr/>
        </p:nvSpPr>
        <p:spPr>
          <a:xfrm>
            <a:off x="832379" y="5408763"/>
            <a:ext cx="10584949" cy="646331"/>
          </a:xfrm>
          <a:prstGeom prst="rect">
            <a:avLst/>
          </a:prstGeom>
          <a:noFill/>
        </p:spPr>
        <p:txBody>
          <a:bodyPr wrap="none" rtlCol="0">
            <a:spAutoFit/>
          </a:bodyPr>
          <a:lstStyle/>
          <a:p>
            <a:r>
              <a:rPr lang="en-US" dirty="0"/>
              <a:t>Note: LR model excludes rows with missing data. RFC and SVC models fill in empty rows with column mean.</a:t>
            </a:r>
          </a:p>
          <a:p>
            <a:r>
              <a:rPr lang="en-US" dirty="0"/>
              <a:t>RFC and SVC were built with imputation, whereas LR dropped rows with blanks, hence a smaller dataset.</a:t>
            </a:r>
          </a:p>
        </p:txBody>
      </p:sp>
    </p:spTree>
    <p:extLst>
      <p:ext uri="{BB962C8B-B14F-4D97-AF65-F5344CB8AC3E}">
        <p14:creationId xmlns:p14="http://schemas.microsoft.com/office/powerpoint/2010/main" val="12538401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608236"/>
          </a:xfrm>
        </p:spPr>
        <p:txBody>
          <a:bodyPr>
            <a:normAutofit/>
          </a:bodyPr>
          <a:lstStyle/>
          <a:p>
            <a:pPr algn="ctr"/>
            <a:r>
              <a:rPr lang="en-US" sz="3200" dirty="0"/>
              <a:t>Comparison</a:t>
            </a:r>
          </a:p>
        </p:txBody>
      </p:sp>
      <p:pic>
        <p:nvPicPr>
          <p:cNvPr id="5" name="Content Placeholder 4" descr="A screenshot of a cell phone&#10;&#10;Description automatically generated">
            <a:extLst>
              <a:ext uri="{FF2B5EF4-FFF2-40B4-BE49-F238E27FC236}">
                <a16:creationId xmlns:a16="http://schemas.microsoft.com/office/drawing/2014/main" id="{A4C52FA0-81B0-E140-A140-F73C6D6DD571}"/>
              </a:ext>
            </a:extLst>
          </p:cNvPr>
          <p:cNvPicPr>
            <a:picLocks noGrp="1" noChangeAspect="1"/>
          </p:cNvPicPr>
          <p:nvPr>
            <p:ph idx="1"/>
          </p:nvPr>
        </p:nvPicPr>
        <p:blipFill>
          <a:blip r:embed="rId3"/>
          <a:stretch>
            <a:fillRect/>
          </a:stretch>
        </p:blipFill>
        <p:spPr>
          <a:xfrm>
            <a:off x="441151" y="1485622"/>
            <a:ext cx="6306378" cy="4729784"/>
          </a:xfr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262CB9B-2924-FE4A-B740-415E0DDE6516}"/>
                  </a:ext>
                </a:extLst>
              </p:cNvPr>
              <p:cNvSpPr txBox="1"/>
              <p:nvPr/>
            </p:nvSpPr>
            <p:spPr>
              <a:xfrm>
                <a:off x="7421664" y="2102744"/>
                <a:ext cx="2523704" cy="699230"/>
              </a:xfrm>
              <a:prstGeom prst="rect">
                <a:avLst/>
              </a:prstGeom>
              <a:noFill/>
            </p:spPr>
            <p:txBody>
              <a:bodyPr wrap="none" lIns="0" tIns="0" rIns="0" bIns="0" rtlCol="0">
                <a:spAutoFit/>
              </a:bodyPr>
              <a:lstStyle/>
              <a:p>
                <a:r>
                  <a:rPr lang="en-US" sz="3200" dirty="0"/>
                  <a:t>Recall =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𝑇𝑃</m:t>
                        </m:r>
                      </m:num>
                      <m:den>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𝐹𝑁</m:t>
                        </m:r>
                      </m:den>
                    </m:f>
                  </m:oMath>
                </a14:m>
                <a:endParaRPr lang="en-US" sz="3200" dirty="0"/>
              </a:p>
            </p:txBody>
          </p:sp>
        </mc:Choice>
        <mc:Fallback xmlns="">
          <p:sp>
            <p:nvSpPr>
              <p:cNvPr id="3" name="TextBox 2">
                <a:extLst>
                  <a:ext uri="{FF2B5EF4-FFF2-40B4-BE49-F238E27FC236}">
                    <a16:creationId xmlns:a16="http://schemas.microsoft.com/office/drawing/2014/main" id="{5262CB9B-2924-FE4A-B740-415E0DDE6516}"/>
                  </a:ext>
                </a:extLst>
              </p:cNvPr>
              <p:cNvSpPr txBox="1">
                <a:spLocks noRot="1" noChangeAspect="1" noMove="1" noResize="1" noEditPoints="1" noAdjustHandles="1" noChangeArrowheads="1" noChangeShapeType="1" noTextEdit="1"/>
              </p:cNvSpPr>
              <p:nvPr/>
            </p:nvSpPr>
            <p:spPr>
              <a:xfrm>
                <a:off x="7421664" y="2102744"/>
                <a:ext cx="2523704" cy="699230"/>
              </a:xfrm>
              <a:prstGeom prst="rect">
                <a:avLst/>
              </a:prstGeom>
              <a:blipFill>
                <a:blip r:embed="rId4"/>
                <a:stretch>
                  <a:fillRect l="-9500" t="-5357" r="-2500"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5CBA053D-79F0-D84E-AD81-0A4295F4271F}"/>
                  </a:ext>
                </a:extLst>
              </p:cNvPr>
              <p:cNvSpPr txBox="1"/>
              <p:nvPr/>
            </p:nvSpPr>
            <p:spPr>
              <a:xfrm>
                <a:off x="7421664" y="3429000"/>
                <a:ext cx="3021212" cy="699230"/>
              </a:xfrm>
              <a:prstGeom prst="rect">
                <a:avLst/>
              </a:prstGeom>
              <a:noFill/>
            </p:spPr>
            <p:txBody>
              <a:bodyPr wrap="none" lIns="0" tIns="0" rIns="0" bIns="0" rtlCol="0">
                <a:spAutoFit/>
              </a:bodyPr>
              <a:lstStyle/>
              <a:p>
                <a:r>
                  <a:rPr lang="en-US" sz="3200" dirty="0"/>
                  <a:t>Precision =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𝑇𝑃</m:t>
                        </m:r>
                      </m:num>
                      <m:den>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𝐹𝑃</m:t>
                        </m:r>
                      </m:den>
                    </m:f>
                  </m:oMath>
                </a14:m>
                <a:endParaRPr lang="en-US" sz="3200" dirty="0"/>
              </a:p>
            </p:txBody>
          </p:sp>
        </mc:Choice>
        <mc:Fallback xmlns="">
          <p:sp>
            <p:nvSpPr>
              <p:cNvPr id="7" name="TextBox 6">
                <a:extLst>
                  <a:ext uri="{FF2B5EF4-FFF2-40B4-BE49-F238E27FC236}">
                    <a16:creationId xmlns:a16="http://schemas.microsoft.com/office/drawing/2014/main" id="{5CBA053D-79F0-D84E-AD81-0A4295F4271F}"/>
                  </a:ext>
                </a:extLst>
              </p:cNvPr>
              <p:cNvSpPr txBox="1">
                <a:spLocks noRot="1" noChangeAspect="1" noMove="1" noResize="1" noEditPoints="1" noAdjustHandles="1" noChangeArrowheads="1" noChangeShapeType="1" noTextEdit="1"/>
              </p:cNvSpPr>
              <p:nvPr/>
            </p:nvSpPr>
            <p:spPr>
              <a:xfrm>
                <a:off x="7421664" y="3429000"/>
                <a:ext cx="3021212" cy="699230"/>
              </a:xfrm>
              <a:prstGeom prst="rect">
                <a:avLst/>
              </a:prstGeom>
              <a:blipFill>
                <a:blip r:embed="rId5"/>
                <a:stretch>
                  <a:fillRect l="-7950" t="-3571" r="-2092" b="-160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7AE7BDB-5A39-7E43-876B-4BF043C87E31}"/>
                  </a:ext>
                </a:extLst>
              </p:cNvPr>
              <p:cNvSpPr txBox="1"/>
              <p:nvPr/>
            </p:nvSpPr>
            <p:spPr>
              <a:xfrm>
                <a:off x="7421664" y="4755256"/>
                <a:ext cx="4243469" cy="699230"/>
              </a:xfrm>
              <a:prstGeom prst="rect">
                <a:avLst/>
              </a:prstGeom>
              <a:noFill/>
            </p:spPr>
            <p:txBody>
              <a:bodyPr wrap="none" lIns="0" tIns="0" rIns="0" bIns="0" rtlCol="0">
                <a:spAutoFit/>
              </a:bodyPr>
              <a:lstStyle/>
              <a:p>
                <a:r>
                  <a:rPr lang="en-US" sz="3200" dirty="0"/>
                  <a:t>Accuracy =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𝑇𝑁</m:t>
                        </m:r>
                      </m:num>
                      <m:den>
                        <m:r>
                          <a:rPr lang="en-US" sz="3200" b="0" i="1" smtClean="0">
                            <a:latin typeface="Cambria Math" panose="02040503050406030204" pitchFamily="18" charset="0"/>
                          </a:rPr>
                          <m:t>𝑇𝑁</m:t>
                        </m:r>
                        <m:r>
                          <a:rPr lang="en-US" sz="3200" b="0" i="1" smtClean="0">
                            <a:latin typeface="Cambria Math" panose="02040503050406030204" pitchFamily="18" charset="0"/>
                          </a:rPr>
                          <m:t>+</m:t>
                        </m:r>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𝐹𝑃</m:t>
                        </m:r>
                        <m:r>
                          <a:rPr lang="en-US" sz="3200" b="0" i="1" smtClean="0">
                            <a:latin typeface="Cambria Math" panose="02040503050406030204" pitchFamily="18" charset="0"/>
                          </a:rPr>
                          <m:t>+</m:t>
                        </m:r>
                        <m:r>
                          <a:rPr lang="en-US" sz="3200" b="0" i="1" smtClean="0">
                            <a:latin typeface="Cambria Math" panose="02040503050406030204" pitchFamily="18" charset="0"/>
                          </a:rPr>
                          <m:t>𝐹𝑁</m:t>
                        </m:r>
                      </m:den>
                    </m:f>
                  </m:oMath>
                </a14:m>
                <a:endParaRPr lang="en-US" sz="3200" dirty="0"/>
              </a:p>
            </p:txBody>
          </p:sp>
        </mc:Choice>
        <mc:Fallback xmlns="">
          <p:sp>
            <p:nvSpPr>
              <p:cNvPr id="8" name="TextBox 7">
                <a:extLst>
                  <a:ext uri="{FF2B5EF4-FFF2-40B4-BE49-F238E27FC236}">
                    <a16:creationId xmlns:a16="http://schemas.microsoft.com/office/drawing/2014/main" id="{D7AE7BDB-5A39-7E43-876B-4BF043C87E31}"/>
                  </a:ext>
                </a:extLst>
              </p:cNvPr>
              <p:cNvSpPr txBox="1">
                <a:spLocks noRot="1" noChangeAspect="1" noMove="1" noResize="1" noEditPoints="1" noAdjustHandles="1" noChangeArrowheads="1" noChangeShapeType="1" noTextEdit="1"/>
              </p:cNvSpPr>
              <p:nvPr/>
            </p:nvSpPr>
            <p:spPr>
              <a:xfrm>
                <a:off x="7421664" y="4755256"/>
                <a:ext cx="4243469" cy="699230"/>
              </a:xfrm>
              <a:prstGeom prst="rect">
                <a:avLst/>
              </a:prstGeom>
              <a:blipFill>
                <a:blip r:embed="rId6"/>
                <a:stretch>
                  <a:fillRect l="-5655" t="-3571" r="-893" b="-16071"/>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1C0B02D3-8F12-6E4C-8757-00ADB24B787B}"/>
              </a:ext>
            </a:extLst>
          </p:cNvPr>
          <p:cNvSpPr txBox="1"/>
          <p:nvPr/>
        </p:nvSpPr>
        <p:spPr>
          <a:xfrm>
            <a:off x="4317224" y="1812584"/>
            <a:ext cx="1088760" cy="261610"/>
          </a:xfrm>
          <a:prstGeom prst="rect">
            <a:avLst/>
          </a:prstGeom>
          <a:noFill/>
        </p:spPr>
        <p:txBody>
          <a:bodyPr wrap="none" rtlCol="0">
            <a:spAutoFit/>
          </a:bodyPr>
          <a:lstStyle/>
          <a:p>
            <a:r>
              <a:rPr lang="en-US" sz="1100" dirty="0"/>
              <a:t>Larger is better</a:t>
            </a:r>
          </a:p>
        </p:txBody>
      </p:sp>
      <p:sp>
        <p:nvSpPr>
          <p:cNvPr id="9" name="TextBox 8">
            <a:extLst>
              <a:ext uri="{FF2B5EF4-FFF2-40B4-BE49-F238E27FC236}">
                <a16:creationId xmlns:a16="http://schemas.microsoft.com/office/drawing/2014/main" id="{98B65C87-11B6-E146-94F9-ADD59739C36A}"/>
              </a:ext>
            </a:extLst>
          </p:cNvPr>
          <p:cNvSpPr txBox="1"/>
          <p:nvPr/>
        </p:nvSpPr>
        <p:spPr>
          <a:xfrm>
            <a:off x="4586836" y="3141929"/>
            <a:ext cx="1088760" cy="261610"/>
          </a:xfrm>
          <a:prstGeom prst="rect">
            <a:avLst/>
          </a:prstGeom>
          <a:noFill/>
        </p:spPr>
        <p:txBody>
          <a:bodyPr wrap="none" rtlCol="0">
            <a:spAutoFit/>
          </a:bodyPr>
          <a:lstStyle/>
          <a:p>
            <a:r>
              <a:rPr lang="en-US" sz="1100" dirty="0"/>
              <a:t>Larger is better</a:t>
            </a:r>
          </a:p>
        </p:txBody>
      </p:sp>
      <p:sp>
        <p:nvSpPr>
          <p:cNvPr id="10" name="TextBox 9">
            <a:extLst>
              <a:ext uri="{FF2B5EF4-FFF2-40B4-BE49-F238E27FC236}">
                <a16:creationId xmlns:a16="http://schemas.microsoft.com/office/drawing/2014/main" id="{ED9CE3F2-091A-144F-ABA3-91B3594AFF64}"/>
              </a:ext>
            </a:extLst>
          </p:cNvPr>
          <p:cNvSpPr txBox="1"/>
          <p:nvPr/>
        </p:nvSpPr>
        <p:spPr>
          <a:xfrm>
            <a:off x="5405984" y="4624451"/>
            <a:ext cx="1088760" cy="261610"/>
          </a:xfrm>
          <a:prstGeom prst="rect">
            <a:avLst/>
          </a:prstGeom>
          <a:noFill/>
        </p:spPr>
        <p:txBody>
          <a:bodyPr wrap="none" rtlCol="0">
            <a:spAutoFit/>
          </a:bodyPr>
          <a:lstStyle/>
          <a:p>
            <a:r>
              <a:rPr lang="en-US" sz="1100" dirty="0"/>
              <a:t>Larger is better</a:t>
            </a:r>
          </a:p>
        </p:txBody>
      </p:sp>
    </p:spTree>
    <p:extLst>
      <p:ext uri="{BB962C8B-B14F-4D97-AF65-F5344CB8AC3E}">
        <p14:creationId xmlns:p14="http://schemas.microsoft.com/office/powerpoint/2010/main" val="2264996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805206"/>
          </a:xfrm>
        </p:spPr>
        <p:txBody>
          <a:bodyPr/>
          <a:lstStyle/>
          <a:p>
            <a:r>
              <a:rPr lang="en-US" dirty="0"/>
              <a:t>Probability Predictor Option</a:t>
            </a:r>
          </a:p>
        </p:txBody>
      </p:sp>
      <p:sp>
        <p:nvSpPr>
          <p:cNvPr id="3" name="Content Placeholder 2">
            <a:extLst>
              <a:ext uri="{FF2B5EF4-FFF2-40B4-BE49-F238E27FC236}">
                <a16:creationId xmlns:a16="http://schemas.microsoft.com/office/drawing/2014/main" id="{CCF6D379-14CC-B143-93DB-6AF73FFA8551}"/>
              </a:ext>
            </a:extLst>
          </p:cNvPr>
          <p:cNvSpPr>
            <a:spLocks noGrp="1"/>
          </p:cNvSpPr>
          <p:nvPr>
            <p:ph idx="1"/>
          </p:nvPr>
        </p:nvSpPr>
        <p:spPr>
          <a:xfrm>
            <a:off x="1066800" y="1668806"/>
            <a:ext cx="4671848" cy="3849624"/>
          </a:xfrm>
        </p:spPr>
        <p:txBody>
          <a:bodyPr>
            <a:normAutofit lnSpcReduction="10000"/>
          </a:bodyPr>
          <a:lstStyle/>
          <a:p>
            <a:r>
              <a:rPr lang="en-US" sz="2400" dirty="0"/>
              <a:t>Alternate approach: Give % likelihood vs T/F response</a:t>
            </a:r>
          </a:p>
          <a:p>
            <a:pPr lvl="1"/>
            <a:r>
              <a:rPr lang="en-US" sz="2000" dirty="0"/>
              <a:t>Explicitly acknowledges uncertainty in prediction.</a:t>
            </a:r>
          </a:p>
          <a:p>
            <a:pPr lvl="1"/>
            <a:r>
              <a:rPr lang="en-US" sz="2000" dirty="0"/>
              <a:t>Enables tradeoff in sensitivity to False Positives vs. False Negatives.</a:t>
            </a:r>
          </a:p>
          <a:p>
            <a:pPr lvl="1"/>
            <a:endParaRPr lang="en-US" sz="2000" dirty="0"/>
          </a:p>
          <a:p>
            <a:r>
              <a:rPr lang="en-US" sz="2400" dirty="0"/>
              <a:t>Uses the same classifier models, but with </a:t>
            </a:r>
            <a:r>
              <a:rPr lang="en-US" sz="2400" dirty="0" err="1"/>
              <a:t>Scikit</a:t>
            </a:r>
            <a:r>
              <a:rPr lang="en-US" sz="2400" dirty="0"/>
              <a:t>-Learn </a:t>
            </a:r>
            <a:r>
              <a:rPr lang="en-US" sz="2400" dirty="0" err="1"/>
              <a:t>predict_proba</a:t>
            </a:r>
            <a:r>
              <a:rPr lang="en-US" sz="2400" dirty="0"/>
              <a:t>() method.</a:t>
            </a:r>
          </a:p>
          <a:p>
            <a:pPr lvl="1"/>
            <a:endParaRPr lang="en-US" sz="2000" dirty="0"/>
          </a:p>
        </p:txBody>
      </p:sp>
      <p:pic>
        <p:nvPicPr>
          <p:cNvPr id="5" name="Picture 4">
            <a:extLst>
              <a:ext uri="{FF2B5EF4-FFF2-40B4-BE49-F238E27FC236}">
                <a16:creationId xmlns:a16="http://schemas.microsoft.com/office/drawing/2014/main" id="{0EAE5F94-77C5-B14F-BAA6-87A354660659}"/>
              </a:ext>
            </a:extLst>
          </p:cNvPr>
          <p:cNvPicPr>
            <a:picLocks noChangeAspect="1"/>
          </p:cNvPicPr>
          <p:nvPr/>
        </p:nvPicPr>
        <p:blipFill>
          <a:blip r:embed="rId3"/>
          <a:stretch>
            <a:fillRect/>
          </a:stretch>
        </p:blipFill>
        <p:spPr>
          <a:xfrm>
            <a:off x="7565259" y="1668806"/>
            <a:ext cx="3683000" cy="4546600"/>
          </a:xfrm>
          <a:prstGeom prst="rect">
            <a:avLst/>
          </a:prstGeom>
        </p:spPr>
      </p:pic>
    </p:spTree>
    <p:extLst>
      <p:ext uri="{BB962C8B-B14F-4D97-AF65-F5344CB8AC3E}">
        <p14:creationId xmlns:p14="http://schemas.microsoft.com/office/powerpoint/2010/main" val="4049488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2"/>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3"/>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4"/>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80957" y="1691"/>
            <a:ext cx="3938815" cy="4133261"/>
          </a:xfrm>
          <a:prstGeom prst="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468333320"/>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3"/>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9000" contrast="34000"/>
                    </a14:imgEffect>
                  </a14:imgLayer>
                </a14:imgProps>
              </a:ext>
            </a:extLst>
          </a:blip>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6"/>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75643" y="1691"/>
            <a:ext cx="3944129" cy="4133261"/>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170563D-8AF3-C24E-9D18-5E3B40005B9F}"/>
              </a:ext>
            </a:extLst>
          </p:cNvPr>
          <p:cNvSpPr/>
          <p:nvPr/>
        </p:nvSpPr>
        <p:spPr>
          <a:xfrm>
            <a:off x="-5314" y="0"/>
            <a:ext cx="4064303" cy="4133261"/>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2759813252"/>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Project Structure</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6" name="Content Placeholder 5">
            <a:extLst>
              <a:ext uri="{FF2B5EF4-FFF2-40B4-BE49-F238E27FC236}">
                <a16:creationId xmlns:a16="http://schemas.microsoft.com/office/drawing/2014/main" id="{8EAA59E3-3001-7B41-B307-7A2A69F1B30F}"/>
              </a:ext>
            </a:extLst>
          </p:cNvPr>
          <p:cNvPicPr>
            <a:picLocks noChangeAspect="1"/>
          </p:cNvPicPr>
          <p:nvPr/>
        </p:nvPicPr>
        <p:blipFill>
          <a:blip r:embed="rId3"/>
          <a:stretch>
            <a:fillRect/>
          </a:stretch>
        </p:blipFill>
        <p:spPr>
          <a:xfrm>
            <a:off x="4967416" y="375558"/>
            <a:ext cx="5885315" cy="6362291"/>
          </a:xfrm>
          <a:prstGeom prst="rect">
            <a:avLst/>
          </a:prstGeom>
        </p:spPr>
      </p:pic>
    </p:spTree>
    <p:extLst>
      <p:ext uri="{BB962C8B-B14F-4D97-AF65-F5344CB8AC3E}">
        <p14:creationId xmlns:p14="http://schemas.microsoft.com/office/powerpoint/2010/main" val="2348358634"/>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1D5E6-49F7-D64A-BB76-D108943C1CC0}"/>
              </a:ext>
            </a:extLst>
          </p:cNvPr>
          <p:cNvSpPr>
            <a:spLocks noGrp="1"/>
          </p:cNvSpPr>
          <p:nvPr>
            <p:ph type="title"/>
          </p:nvPr>
        </p:nvSpPr>
        <p:spPr>
          <a:xfrm>
            <a:off x="1066800" y="642594"/>
            <a:ext cx="10058400" cy="729006"/>
          </a:xfrm>
        </p:spPr>
        <p:txBody>
          <a:bodyPr/>
          <a:lstStyle/>
          <a:p>
            <a:r>
              <a:rPr lang="en-US" sz="4400" dirty="0"/>
              <a:t>Libraries, Packages and Platforms</a:t>
            </a:r>
            <a:endParaRPr lang="en-US" dirty="0"/>
          </a:p>
        </p:txBody>
      </p:sp>
      <p:sp>
        <p:nvSpPr>
          <p:cNvPr id="3" name="Content Placeholder 2">
            <a:extLst>
              <a:ext uri="{FF2B5EF4-FFF2-40B4-BE49-F238E27FC236}">
                <a16:creationId xmlns:a16="http://schemas.microsoft.com/office/drawing/2014/main" id="{F1BCC93D-A4C2-004B-A0BA-4F8EB4392747}"/>
              </a:ext>
            </a:extLst>
          </p:cNvPr>
          <p:cNvSpPr>
            <a:spLocks noGrp="1"/>
          </p:cNvSpPr>
          <p:nvPr>
            <p:ph idx="1"/>
          </p:nvPr>
        </p:nvSpPr>
        <p:spPr>
          <a:xfrm>
            <a:off x="1066800" y="1791731"/>
            <a:ext cx="10058400" cy="2248928"/>
          </a:xfrm>
        </p:spPr>
        <p:txBody>
          <a:bodyPr>
            <a:normAutofit lnSpcReduction="10000"/>
          </a:bodyPr>
          <a:lstStyle/>
          <a:p>
            <a:pPr>
              <a:buFont typeface="Arial" panose="020B0604020202020204" pitchFamily="34" charset="0"/>
              <a:buChar char="•"/>
            </a:pPr>
            <a:r>
              <a:rPr lang="en-US" sz="1800" dirty="0"/>
              <a:t>ML Analysis: </a:t>
            </a:r>
            <a:r>
              <a:rPr lang="en-US" sz="1800" dirty="0" err="1"/>
              <a:t>SciKit</a:t>
            </a:r>
            <a:r>
              <a:rPr lang="en-US" sz="1800" dirty="0"/>
              <a:t>-Learn (Classifiers and Regressors), Pandas, </a:t>
            </a:r>
            <a:r>
              <a:rPr lang="en-US" sz="1800" dirty="0" err="1"/>
              <a:t>SimpleImputer</a:t>
            </a:r>
            <a:r>
              <a:rPr lang="en-US" sz="1800" dirty="0"/>
              <a:t>, TensorFlow (neural networks), </a:t>
            </a:r>
            <a:r>
              <a:rPr lang="en-US" sz="1800" dirty="0" err="1"/>
              <a:t>Jupyter</a:t>
            </a:r>
            <a:r>
              <a:rPr lang="en-US" sz="1800" dirty="0"/>
              <a:t> Notebooks, Python</a:t>
            </a:r>
          </a:p>
          <a:p>
            <a:pPr>
              <a:buFont typeface="Arial" panose="020B0604020202020204" pitchFamily="34" charset="0"/>
              <a:buChar char="•"/>
            </a:pPr>
            <a:r>
              <a:rPr lang="en-US" sz="1800" dirty="0"/>
              <a:t>Server:  flask,  flask-</a:t>
            </a:r>
            <a:r>
              <a:rPr lang="en-US" sz="1800" dirty="0" err="1"/>
              <a:t>sqlalchemy</a:t>
            </a:r>
            <a:r>
              <a:rPr lang="en-US" sz="1800" dirty="0"/>
              <a:t>, flask-marshmallow, marshmallow-</a:t>
            </a:r>
            <a:r>
              <a:rPr lang="en-US" sz="1800" dirty="0" err="1"/>
              <a:t>sqlalchemy</a:t>
            </a:r>
            <a:endParaRPr lang="en-US" sz="1800" dirty="0"/>
          </a:p>
          <a:p>
            <a:pPr>
              <a:buFont typeface="Arial" panose="020B0604020202020204" pitchFamily="34" charset="0"/>
              <a:buChar char="•"/>
            </a:pPr>
            <a:r>
              <a:rPr lang="en-US" sz="1800" dirty="0"/>
              <a:t>Visualization: html, bootstrap, </a:t>
            </a:r>
            <a:r>
              <a:rPr lang="en-US" sz="1800" dirty="0" err="1"/>
              <a:t>css</a:t>
            </a:r>
            <a:endParaRPr lang="en-US" sz="1800" dirty="0"/>
          </a:p>
          <a:p>
            <a:pPr>
              <a:buFont typeface="Arial" panose="020B0604020202020204" pitchFamily="34" charset="0"/>
              <a:buChar char="•"/>
            </a:pPr>
            <a:r>
              <a:rPr lang="en-US" sz="1800" dirty="0"/>
              <a:t> Database:  SQLite</a:t>
            </a:r>
          </a:p>
          <a:p>
            <a:pPr>
              <a:buFont typeface="Arial" panose="020B0604020202020204" pitchFamily="34" charset="0"/>
              <a:buChar char="•"/>
            </a:pPr>
            <a:r>
              <a:rPr lang="en-US" sz="1800" dirty="0"/>
              <a:t>Postman (collaboration platform for API development.)</a:t>
            </a:r>
          </a:p>
        </p:txBody>
      </p:sp>
    </p:spTree>
    <p:extLst>
      <p:ext uri="{BB962C8B-B14F-4D97-AF65-F5344CB8AC3E}">
        <p14:creationId xmlns:p14="http://schemas.microsoft.com/office/powerpoint/2010/main" val="2618018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Rectangle 35">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CE2A7-5866-D546-A548-7FF7C474739F}"/>
              </a:ext>
            </a:extLst>
          </p:cNvPr>
          <p:cNvSpPr>
            <a:spLocks noGrp="1"/>
          </p:cNvSpPr>
          <p:nvPr>
            <p:ph type="title"/>
          </p:nvPr>
        </p:nvSpPr>
        <p:spPr>
          <a:xfrm>
            <a:off x="557720" y="612843"/>
            <a:ext cx="2312480" cy="1499738"/>
          </a:xfrm>
        </p:spPr>
        <p:txBody>
          <a:bodyPr anchor="b">
            <a:normAutofit/>
          </a:bodyPr>
          <a:lstStyle/>
          <a:p>
            <a:r>
              <a:rPr lang="en-US" sz="2400" b="0" dirty="0"/>
              <a:t>Building the server and Routes </a:t>
            </a:r>
            <a:br>
              <a:rPr lang="en-US" sz="2400" b="0" dirty="0"/>
            </a:br>
            <a:endParaRPr lang="en-US" sz="2400" dirty="0"/>
          </a:p>
        </p:txBody>
      </p:sp>
      <p:sp>
        <p:nvSpPr>
          <p:cNvPr id="3" name="Content Placeholder 2">
            <a:extLst>
              <a:ext uri="{FF2B5EF4-FFF2-40B4-BE49-F238E27FC236}">
                <a16:creationId xmlns:a16="http://schemas.microsoft.com/office/drawing/2014/main" id="{C62288B3-17FA-BC44-9433-51EE71818869}"/>
              </a:ext>
            </a:extLst>
          </p:cNvPr>
          <p:cNvSpPr>
            <a:spLocks noGrp="1"/>
          </p:cNvSpPr>
          <p:nvPr>
            <p:ph idx="1"/>
          </p:nvPr>
        </p:nvSpPr>
        <p:spPr>
          <a:xfrm>
            <a:off x="557720" y="2149813"/>
            <a:ext cx="2312479" cy="3854197"/>
          </a:xfrm>
        </p:spPr>
        <p:txBody>
          <a:bodyPr>
            <a:normAutofit/>
          </a:bodyPr>
          <a:lstStyle/>
          <a:p>
            <a:r>
              <a:rPr lang="en-US" sz="1400" dirty="0">
                <a:solidFill>
                  <a:schemeClr val="tx1">
                    <a:lumMod val="85000"/>
                    <a:lumOff val="15000"/>
                  </a:schemeClr>
                </a:solidFill>
              </a:rPr>
              <a:t>To Deploy our models for predictions we are using Python Flask that interact with ORM </a:t>
            </a:r>
            <a:r>
              <a:rPr lang="en-US" sz="1400" dirty="0" err="1">
                <a:solidFill>
                  <a:schemeClr val="tx1">
                    <a:lumMod val="85000"/>
                    <a:lumOff val="15000"/>
                  </a:schemeClr>
                </a:solidFill>
              </a:rPr>
              <a:t>SQLAlchemy</a:t>
            </a:r>
            <a:r>
              <a:rPr lang="en-US" sz="1400" dirty="0">
                <a:solidFill>
                  <a:schemeClr val="tx1">
                    <a:lumMod val="85000"/>
                    <a:lumOff val="15000"/>
                  </a:schemeClr>
                </a:solidFill>
              </a:rPr>
              <a:t> classes and flask-marshmallow /marshmallow-</a:t>
            </a:r>
            <a:r>
              <a:rPr lang="en-US" sz="1400" dirty="0" err="1">
                <a:solidFill>
                  <a:schemeClr val="tx1">
                    <a:lumMod val="85000"/>
                    <a:lumOff val="15000"/>
                  </a:schemeClr>
                </a:solidFill>
              </a:rPr>
              <a:t>sqlalchemy</a:t>
            </a:r>
            <a:r>
              <a:rPr lang="en-US" sz="1400" dirty="0">
                <a:solidFill>
                  <a:schemeClr val="tx1">
                    <a:lumMod val="85000"/>
                    <a:lumOff val="15000"/>
                  </a:schemeClr>
                </a:solidFill>
              </a:rPr>
              <a:t> for serializing and deserializing the data, render the html page that contains our Model related details. Our database is SQLite which we use to store user entered form data using Post Rest APIs</a:t>
            </a:r>
          </a:p>
        </p:txBody>
      </p:sp>
      <p:sp>
        <p:nvSpPr>
          <p:cNvPr id="38" name="Rectangle 37">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6" name="Picture 5" descr="A screenshot of text&#10;&#10;Description automatically generated">
            <a:extLst>
              <a:ext uri="{FF2B5EF4-FFF2-40B4-BE49-F238E27FC236}">
                <a16:creationId xmlns:a16="http://schemas.microsoft.com/office/drawing/2014/main" id="{F451F115-D82A-2D44-905F-39D8669FE764}"/>
              </a:ext>
            </a:extLst>
          </p:cNvPr>
          <p:cNvPicPr>
            <a:picLocks noChangeAspect="1"/>
          </p:cNvPicPr>
          <p:nvPr/>
        </p:nvPicPr>
        <p:blipFill>
          <a:blip r:embed="rId3"/>
          <a:stretch>
            <a:fillRect/>
          </a:stretch>
        </p:blipFill>
        <p:spPr>
          <a:xfrm>
            <a:off x="5120359" y="882398"/>
            <a:ext cx="5096003" cy="5121612"/>
          </a:xfrm>
          <a:prstGeom prst="rect">
            <a:avLst/>
          </a:prstGeom>
        </p:spPr>
      </p:pic>
    </p:spTree>
    <p:extLst>
      <p:ext uri="{BB962C8B-B14F-4D97-AF65-F5344CB8AC3E}">
        <p14:creationId xmlns:p14="http://schemas.microsoft.com/office/powerpoint/2010/main" val="2694775439"/>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5">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7">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29">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CE2A7-5866-D546-A548-7FF7C474739F}"/>
              </a:ext>
            </a:extLst>
          </p:cNvPr>
          <p:cNvSpPr>
            <a:spLocks noGrp="1"/>
          </p:cNvSpPr>
          <p:nvPr>
            <p:ph type="title"/>
          </p:nvPr>
        </p:nvSpPr>
        <p:spPr>
          <a:xfrm>
            <a:off x="6846137" y="804073"/>
            <a:ext cx="4602152" cy="1345449"/>
          </a:xfrm>
        </p:spPr>
        <p:txBody>
          <a:bodyPr>
            <a:normAutofit/>
          </a:bodyPr>
          <a:lstStyle/>
          <a:p>
            <a:r>
              <a:rPr lang="en-US" sz="2800" b="0" dirty="0"/>
              <a:t>Building the ORM classes,</a:t>
            </a:r>
            <a:br>
              <a:rPr lang="en-US" sz="2800" b="0" dirty="0"/>
            </a:br>
            <a:r>
              <a:rPr lang="en-US" sz="2800" b="0" dirty="0"/>
              <a:t>Schema, SQLite database</a:t>
            </a:r>
            <a:br>
              <a:rPr lang="en-US" sz="2800" b="0" dirty="0"/>
            </a:br>
            <a:endParaRPr lang="en-US" sz="2800" dirty="0"/>
          </a:p>
        </p:txBody>
      </p:sp>
      <p:pic>
        <p:nvPicPr>
          <p:cNvPr id="11" name="Picture 10" descr="A screen shot of a computer&#10;&#10;Description automatically generated">
            <a:extLst>
              <a:ext uri="{FF2B5EF4-FFF2-40B4-BE49-F238E27FC236}">
                <a16:creationId xmlns:a16="http://schemas.microsoft.com/office/drawing/2014/main" id="{7F7834E9-4C97-D24F-BFB8-AD9FBF39D6D3}"/>
              </a:ext>
            </a:extLst>
          </p:cNvPr>
          <p:cNvPicPr>
            <a:picLocks noChangeAspect="1"/>
          </p:cNvPicPr>
          <p:nvPr/>
        </p:nvPicPr>
        <p:blipFill>
          <a:blip r:embed="rId3"/>
          <a:stretch>
            <a:fillRect/>
          </a:stretch>
        </p:blipFill>
        <p:spPr>
          <a:xfrm>
            <a:off x="643468" y="1281736"/>
            <a:ext cx="5060992" cy="1404425"/>
          </a:xfrm>
          <a:prstGeom prst="rect">
            <a:avLst/>
          </a:prstGeom>
        </p:spPr>
      </p:pic>
      <p:pic>
        <p:nvPicPr>
          <p:cNvPr id="5" name="Picture 4" descr="A screenshot of text&#10;&#10;Description automatically generated">
            <a:extLst>
              <a:ext uri="{FF2B5EF4-FFF2-40B4-BE49-F238E27FC236}">
                <a16:creationId xmlns:a16="http://schemas.microsoft.com/office/drawing/2014/main" id="{A93F49C8-FE84-5145-AA49-AA0BDDBCA690}"/>
              </a:ext>
            </a:extLst>
          </p:cNvPr>
          <p:cNvPicPr>
            <a:picLocks noChangeAspect="1"/>
          </p:cNvPicPr>
          <p:nvPr/>
        </p:nvPicPr>
        <p:blipFill rotWithShape="1">
          <a:blip r:embed="rId4"/>
          <a:srcRect t="5714" r="-2" b="3863"/>
          <a:stretch/>
        </p:blipFill>
        <p:spPr>
          <a:xfrm>
            <a:off x="1909476" y="3509433"/>
            <a:ext cx="2528975" cy="2771795"/>
          </a:xfrm>
          <a:prstGeom prst="rect">
            <a:avLst/>
          </a:prstGeom>
        </p:spPr>
      </p:pic>
      <p:sp>
        <p:nvSpPr>
          <p:cNvPr id="3" name="Content Placeholder 2">
            <a:extLst>
              <a:ext uri="{FF2B5EF4-FFF2-40B4-BE49-F238E27FC236}">
                <a16:creationId xmlns:a16="http://schemas.microsoft.com/office/drawing/2014/main" id="{C62288B3-17FA-BC44-9433-51EE71818869}"/>
              </a:ext>
            </a:extLst>
          </p:cNvPr>
          <p:cNvSpPr>
            <a:spLocks noGrp="1"/>
          </p:cNvSpPr>
          <p:nvPr>
            <p:ph idx="1"/>
          </p:nvPr>
        </p:nvSpPr>
        <p:spPr>
          <a:xfrm>
            <a:off x="6846137" y="2303563"/>
            <a:ext cx="4602152" cy="3715424"/>
          </a:xfrm>
        </p:spPr>
        <p:txBody>
          <a:bodyPr>
            <a:normAutofit/>
          </a:bodyPr>
          <a:lstStyle/>
          <a:p>
            <a:r>
              <a:rPr lang="en-US" dirty="0"/>
              <a:t>We are using Python Flask for building a server that interact with ORM </a:t>
            </a:r>
            <a:r>
              <a:rPr lang="en-US" dirty="0" err="1"/>
              <a:t>SQLAlchemy</a:t>
            </a:r>
            <a:r>
              <a:rPr lang="en-US" dirty="0"/>
              <a:t> classes and flask-marshmallow /marshmallow-</a:t>
            </a:r>
            <a:r>
              <a:rPr lang="en-US" dirty="0" err="1"/>
              <a:t>sqlalchemy</a:t>
            </a:r>
            <a:r>
              <a:rPr lang="en-US" dirty="0"/>
              <a:t> for serializing and deserializing the data, render the html page that contains our Model related details. Our database is SQLite which we use to store user entered form data using Post Rest APIs</a:t>
            </a:r>
          </a:p>
          <a:p>
            <a:pPr marL="0" indent="0">
              <a:buNone/>
            </a:pPr>
            <a:endParaRPr lang="en-US" dirty="0"/>
          </a:p>
        </p:txBody>
      </p:sp>
    </p:spTree>
    <p:extLst>
      <p:ext uri="{BB962C8B-B14F-4D97-AF65-F5344CB8AC3E}">
        <p14:creationId xmlns:p14="http://schemas.microsoft.com/office/powerpoint/2010/main" val="3421107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1">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3">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5">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CE2A7-5866-D546-A548-7FF7C474739F}"/>
              </a:ext>
            </a:extLst>
          </p:cNvPr>
          <p:cNvSpPr>
            <a:spLocks noGrp="1"/>
          </p:cNvSpPr>
          <p:nvPr>
            <p:ph type="title"/>
          </p:nvPr>
        </p:nvSpPr>
        <p:spPr>
          <a:xfrm>
            <a:off x="6846137" y="3567774"/>
            <a:ext cx="4602152" cy="939074"/>
          </a:xfrm>
        </p:spPr>
        <p:txBody>
          <a:bodyPr>
            <a:normAutofit/>
          </a:bodyPr>
          <a:lstStyle/>
          <a:p>
            <a:r>
              <a:rPr lang="en-US" sz="2000" b="0"/>
              <a:t>Rest APIs : Post,Get, Get(id), Delete(id)</a:t>
            </a:r>
            <a:br>
              <a:rPr lang="en-US" sz="2000" b="0"/>
            </a:br>
            <a:endParaRPr lang="en-US" sz="2000"/>
          </a:p>
        </p:txBody>
      </p:sp>
      <p:pic>
        <p:nvPicPr>
          <p:cNvPr id="6" name="Picture 5" descr="A screenshot of text&#10;&#10;Description automatically generated">
            <a:extLst>
              <a:ext uri="{FF2B5EF4-FFF2-40B4-BE49-F238E27FC236}">
                <a16:creationId xmlns:a16="http://schemas.microsoft.com/office/drawing/2014/main" id="{166F3A38-1E77-9D47-B324-EFA4A3C01D06}"/>
              </a:ext>
            </a:extLst>
          </p:cNvPr>
          <p:cNvPicPr>
            <a:picLocks noChangeAspect="1"/>
          </p:cNvPicPr>
          <p:nvPr/>
        </p:nvPicPr>
        <p:blipFill rotWithShape="1">
          <a:blip r:embed="rId3"/>
          <a:srcRect r="18343" b="2"/>
          <a:stretch/>
        </p:blipFill>
        <p:spPr>
          <a:xfrm>
            <a:off x="643468" y="643441"/>
            <a:ext cx="5060992" cy="554698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7591A3E5-B5CB-6340-BC2E-F1B92F9E210F}"/>
              </a:ext>
            </a:extLst>
          </p:cNvPr>
          <p:cNvPicPr>
            <a:picLocks noChangeAspect="1"/>
          </p:cNvPicPr>
          <p:nvPr/>
        </p:nvPicPr>
        <p:blipFill>
          <a:blip r:embed="rId4"/>
          <a:stretch>
            <a:fillRect/>
          </a:stretch>
        </p:blipFill>
        <p:spPr>
          <a:xfrm>
            <a:off x="6853380" y="564693"/>
            <a:ext cx="4619836" cy="2864298"/>
          </a:xfrm>
          <a:prstGeom prst="rect">
            <a:avLst/>
          </a:prstGeom>
        </p:spPr>
      </p:pic>
      <p:sp>
        <p:nvSpPr>
          <p:cNvPr id="3" name="Content Placeholder 2">
            <a:extLst>
              <a:ext uri="{FF2B5EF4-FFF2-40B4-BE49-F238E27FC236}">
                <a16:creationId xmlns:a16="http://schemas.microsoft.com/office/drawing/2014/main" id="{C62288B3-17FA-BC44-9433-51EE71818869}"/>
              </a:ext>
            </a:extLst>
          </p:cNvPr>
          <p:cNvSpPr>
            <a:spLocks noGrp="1"/>
          </p:cNvSpPr>
          <p:nvPr>
            <p:ph idx="1"/>
          </p:nvPr>
        </p:nvSpPr>
        <p:spPr>
          <a:xfrm>
            <a:off x="6836350" y="4146774"/>
            <a:ext cx="4602152" cy="2043647"/>
          </a:xfrm>
        </p:spPr>
        <p:txBody>
          <a:bodyPr>
            <a:normAutofit/>
          </a:bodyPr>
          <a:lstStyle/>
          <a:p>
            <a:pPr marL="0" indent="0">
              <a:lnSpc>
                <a:spcPct val="100000"/>
              </a:lnSpc>
              <a:buNone/>
            </a:pPr>
            <a:endParaRPr lang="en-US" sz="1300" dirty="0"/>
          </a:p>
          <a:p>
            <a:pPr marL="0" indent="0">
              <a:lnSpc>
                <a:spcPct val="100000"/>
              </a:lnSpc>
              <a:buNone/>
            </a:pPr>
            <a:r>
              <a:rPr lang="en-US" sz="1600" dirty="0"/>
              <a:t>Though we need just Post rest </a:t>
            </a:r>
            <a:r>
              <a:rPr lang="en-US" sz="1600" dirty="0" err="1"/>
              <a:t>api</a:t>
            </a:r>
            <a:r>
              <a:rPr lang="en-US" sz="1600" dirty="0"/>
              <a:t> to create each prediction form entry per patient, we created other rest </a:t>
            </a:r>
            <a:r>
              <a:rPr lang="en-US" sz="1600" dirty="0" err="1"/>
              <a:t>apis</a:t>
            </a:r>
            <a:r>
              <a:rPr lang="en-US" sz="1600" dirty="0"/>
              <a:t> Get all, Get(id), Delete(id) </a:t>
            </a:r>
            <a:r>
              <a:rPr lang="en-US" sz="1600" dirty="0" err="1"/>
              <a:t>etc</a:t>
            </a:r>
            <a:r>
              <a:rPr lang="en-US" sz="1600" dirty="0"/>
              <a:t>…. To interact with our SQLite database for completeness and we tested these APIs using Postman (collaboration platform for API development.)</a:t>
            </a:r>
          </a:p>
        </p:txBody>
      </p:sp>
    </p:spTree>
    <p:extLst>
      <p:ext uri="{BB962C8B-B14F-4D97-AF65-F5344CB8AC3E}">
        <p14:creationId xmlns:p14="http://schemas.microsoft.com/office/powerpoint/2010/main" val="3788525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BB3F9-151F-5843-BB60-9FC1E6832C28}"/>
              </a:ext>
            </a:extLst>
          </p:cNvPr>
          <p:cNvSpPr>
            <a:spLocks noGrp="1"/>
          </p:cNvSpPr>
          <p:nvPr>
            <p:ph type="title"/>
          </p:nvPr>
        </p:nvSpPr>
        <p:spPr>
          <a:xfrm>
            <a:off x="6579450" y="727627"/>
            <a:ext cx="4957553" cy="1645920"/>
          </a:xfrm>
        </p:spPr>
        <p:txBody>
          <a:bodyPr>
            <a:normAutofit fontScale="90000"/>
          </a:bodyPr>
          <a:lstStyle/>
          <a:p>
            <a:r>
              <a:rPr lang="en-US" sz="3600" b="0" dirty="0"/>
              <a:t>Front-end side preparation, Folder structure</a:t>
            </a:r>
            <a:br>
              <a:rPr lang="en-US" sz="3600" b="0" dirty="0"/>
            </a:br>
            <a:endParaRPr lang="en-US" sz="3600" dirty="0"/>
          </a:p>
        </p:txBody>
      </p:sp>
      <p:sp>
        <p:nvSpPr>
          <p:cNvPr id="10" name="Rectangle 9">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2" name="Rectangle 11">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sp>
        <p:nvSpPr>
          <p:cNvPr id="3" name="Content Placeholder 2">
            <a:extLst>
              <a:ext uri="{FF2B5EF4-FFF2-40B4-BE49-F238E27FC236}">
                <a16:creationId xmlns:a16="http://schemas.microsoft.com/office/drawing/2014/main" id="{7F0866D1-E509-B849-B6D2-6440A7F0A257}"/>
              </a:ext>
            </a:extLst>
          </p:cNvPr>
          <p:cNvSpPr>
            <a:spLocks noGrp="1"/>
          </p:cNvSpPr>
          <p:nvPr>
            <p:ph idx="1"/>
          </p:nvPr>
        </p:nvSpPr>
        <p:spPr>
          <a:xfrm>
            <a:off x="6579450" y="2538919"/>
            <a:ext cx="4957554" cy="3496120"/>
          </a:xfrm>
        </p:spPr>
        <p:txBody>
          <a:bodyPr>
            <a:normAutofit/>
          </a:bodyPr>
          <a:lstStyle/>
          <a:p>
            <a:r>
              <a:rPr lang="en-US" dirty="0"/>
              <a:t>Now that we have the server side code and database.</a:t>
            </a:r>
          </a:p>
          <a:p>
            <a:r>
              <a:rPr lang="en-US" dirty="0"/>
              <a:t>We connect our models to the prediction form</a:t>
            </a:r>
          </a:p>
          <a:p>
            <a:r>
              <a:rPr lang="en-US" dirty="0"/>
              <a:t>We will also be using </a:t>
            </a:r>
            <a:r>
              <a:rPr lang="en-US" dirty="0">
                <a:hlinkClick r:id="rId3"/>
              </a:rPr>
              <a:t>Bootstrap</a:t>
            </a:r>
            <a:r>
              <a:rPr lang="en-US" dirty="0"/>
              <a:t> for responsiveness, CSS for styling to display each page</a:t>
            </a:r>
          </a:p>
          <a:p>
            <a:pPr marL="0" indent="0">
              <a:buNone/>
            </a:pPr>
            <a:endParaRPr lang="en-US" dirty="0"/>
          </a:p>
          <a:p>
            <a:endParaRPr lang="en-US" dirty="0"/>
          </a:p>
        </p:txBody>
      </p:sp>
      <p:pic>
        <p:nvPicPr>
          <p:cNvPr id="6" name="Picture 5" descr="A screenshot of a cell phone&#10;&#10;Description automatically generated">
            <a:extLst>
              <a:ext uri="{FF2B5EF4-FFF2-40B4-BE49-F238E27FC236}">
                <a16:creationId xmlns:a16="http://schemas.microsoft.com/office/drawing/2014/main" id="{778D7752-6825-7E4E-9D3F-217427BFB4A4}"/>
              </a:ext>
            </a:extLst>
          </p:cNvPr>
          <p:cNvPicPr>
            <a:picLocks noChangeAspect="1"/>
          </p:cNvPicPr>
          <p:nvPr/>
        </p:nvPicPr>
        <p:blipFill>
          <a:blip r:embed="rId4"/>
          <a:stretch>
            <a:fillRect/>
          </a:stretch>
        </p:blipFill>
        <p:spPr>
          <a:xfrm>
            <a:off x="916868" y="892220"/>
            <a:ext cx="4991100" cy="5029200"/>
          </a:xfrm>
          <a:prstGeom prst="rect">
            <a:avLst/>
          </a:prstGeom>
        </p:spPr>
      </p:pic>
    </p:spTree>
    <p:extLst>
      <p:ext uri="{BB962C8B-B14F-4D97-AF65-F5344CB8AC3E}">
        <p14:creationId xmlns:p14="http://schemas.microsoft.com/office/powerpoint/2010/main" val="35812384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Prediction Entry Form</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3" name="EntryForm.mp4" descr="EntryForm.mp4">
            <a:hlinkClick r:id="" action="ppaction://media"/>
            <a:extLst>
              <a:ext uri="{FF2B5EF4-FFF2-40B4-BE49-F238E27FC236}">
                <a16:creationId xmlns:a16="http://schemas.microsoft.com/office/drawing/2014/main" id="{98E1A0A9-C898-A646-9CDD-AF6A8524A49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61683" y="431009"/>
            <a:ext cx="5830154" cy="6064596"/>
          </a:xfrm>
          <a:prstGeom prst="rect">
            <a:avLst/>
          </a:prstGeom>
        </p:spPr>
      </p:pic>
    </p:spTree>
    <p:extLst>
      <p:ext uri="{BB962C8B-B14F-4D97-AF65-F5344CB8AC3E}">
        <p14:creationId xmlns:p14="http://schemas.microsoft.com/office/powerpoint/2010/main" val="211961032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fontScale="90000"/>
          </a:bodyPr>
          <a:lstStyle/>
          <a:p>
            <a:r>
              <a:rPr lang="en-US" sz="2800" dirty="0"/>
              <a:t>Model Descriptions and Comparison Pages</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3" name="ModelDescriptionsAndComparisons.mp4" descr="ModelDescriptionsAndComparisons.mp4">
            <a:hlinkClick r:id="" action="ppaction://media"/>
            <a:extLst>
              <a:ext uri="{FF2B5EF4-FFF2-40B4-BE49-F238E27FC236}">
                <a16:creationId xmlns:a16="http://schemas.microsoft.com/office/drawing/2014/main" id="{EA169352-A0AD-E64F-B448-4B7E7839B29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02234" y="418197"/>
            <a:ext cx="6523730" cy="6059452"/>
          </a:xfrm>
          <a:prstGeom prst="rect">
            <a:avLst/>
          </a:prstGeom>
        </p:spPr>
      </p:pic>
    </p:spTree>
    <p:extLst>
      <p:ext uri="{BB962C8B-B14F-4D97-AF65-F5344CB8AC3E}">
        <p14:creationId xmlns:p14="http://schemas.microsoft.com/office/powerpoint/2010/main" val="144821616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3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3"/>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4"/>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5"/>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80957" y="1691"/>
            <a:ext cx="3938815" cy="4133261"/>
          </a:xfrm>
          <a:prstGeom prst="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241676374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The COVID Pandemic</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sp>
        <p:nvSpPr>
          <p:cNvPr id="4" name="TextBox 3">
            <a:extLst>
              <a:ext uri="{FF2B5EF4-FFF2-40B4-BE49-F238E27FC236}">
                <a16:creationId xmlns:a16="http://schemas.microsoft.com/office/drawing/2014/main" id="{18209D34-B808-2A44-98B7-21BA119967DC}"/>
              </a:ext>
            </a:extLst>
          </p:cNvPr>
          <p:cNvSpPr txBox="1"/>
          <p:nvPr/>
        </p:nvSpPr>
        <p:spPr>
          <a:xfrm>
            <a:off x="3787073" y="959666"/>
            <a:ext cx="7590329" cy="4770537"/>
          </a:xfrm>
          <a:prstGeom prst="rect">
            <a:avLst/>
          </a:prstGeom>
          <a:noFill/>
        </p:spPr>
        <p:txBody>
          <a:bodyPr wrap="square" rtlCol="0">
            <a:spAutoFit/>
          </a:bodyPr>
          <a:lstStyle/>
          <a:p>
            <a:pPr marL="457200" indent="-457200">
              <a:lnSpc>
                <a:spcPct val="200000"/>
              </a:lnSpc>
              <a:buFont typeface="+mj-lt"/>
              <a:buAutoNum type="arabicPeriod"/>
            </a:pPr>
            <a:r>
              <a:rPr lang="en-US" sz="2000" dirty="0">
                <a:solidFill>
                  <a:schemeClr val="bg1"/>
                </a:solidFill>
              </a:rPr>
              <a:t>Since breaking out in China in late 2019, COVID has gone global</a:t>
            </a:r>
          </a:p>
          <a:p>
            <a:pPr marL="800100" lvl="1" indent="-342900">
              <a:buFont typeface="Arial" panose="020B0604020202020204" pitchFamily="34" charset="0"/>
              <a:buChar char="•"/>
            </a:pPr>
            <a:r>
              <a:rPr lang="en-US" sz="2000" dirty="0">
                <a:solidFill>
                  <a:schemeClr val="bg1"/>
                </a:solidFill>
              </a:rPr>
              <a:t>WW: 4M Cases, nearly 300K deaths</a:t>
            </a:r>
          </a:p>
          <a:p>
            <a:pPr marL="800100" lvl="1" indent="-342900">
              <a:buFont typeface="Arial" panose="020B0604020202020204" pitchFamily="34" charset="0"/>
              <a:buChar char="•"/>
            </a:pPr>
            <a:r>
              <a:rPr lang="en-US" sz="2000" dirty="0">
                <a:solidFill>
                  <a:schemeClr val="bg1"/>
                </a:solidFill>
              </a:rPr>
              <a:t>US: 1.3M Cases, 80K deaths</a:t>
            </a:r>
          </a:p>
          <a:p>
            <a:pPr lvl="1"/>
            <a:r>
              <a:rPr lang="en-US" sz="800" dirty="0">
                <a:solidFill>
                  <a:schemeClr val="bg1">
                    <a:lumMod val="50000"/>
                    <a:lumOff val="50000"/>
                  </a:schemeClr>
                </a:solidFill>
              </a:rPr>
              <a:t>Source: Johns Hopkins University, 5/13/20</a:t>
            </a:r>
          </a:p>
          <a:p>
            <a:pPr marL="457200" indent="-457200">
              <a:lnSpc>
                <a:spcPct val="200000"/>
              </a:lnSpc>
              <a:buFont typeface="+mj-lt"/>
              <a:buAutoNum type="arabicPeriod"/>
            </a:pPr>
            <a:r>
              <a:rPr lang="en-US" sz="2000" dirty="0">
                <a:solidFill>
                  <a:schemeClr val="bg1"/>
                </a:solidFill>
              </a:rPr>
              <a:t>The Economic Impact has been Immense</a:t>
            </a:r>
          </a:p>
          <a:p>
            <a:pPr marL="914400" lvl="1" indent="-457200">
              <a:buFont typeface="Arial" panose="020B0604020202020204" pitchFamily="34" charset="0"/>
              <a:buChar char="•"/>
            </a:pPr>
            <a:r>
              <a:rPr lang="en-US" sz="2000" dirty="0">
                <a:solidFill>
                  <a:schemeClr val="bg1"/>
                </a:solidFill>
              </a:rPr>
              <a:t>US Emergency Funding $2.4T</a:t>
            </a:r>
          </a:p>
          <a:p>
            <a:pPr lvl="2"/>
            <a:r>
              <a:rPr lang="en-US" sz="800" dirty="0">
                <a:solidFill>
                  <a:schemeClr val="bg1">
                    <a:lumMod val="50000"/>
                    <a:lumOff val="50000"/>
                  </a:schemeClr>
                </a:solidFill>
              </a:rPr>
              <a:t>Source: USA Today, 4 corona virus stimulus packages, 5/8/20</a:t>
            </a:r>
            <a:endParaRPr lang="en-US" sz="2000" dirty="0">
              <a:solidFill>
                <a:schemeClr val="bg1">
                  <a:lumMod val="50000"/>
                  <a:lumOff val="50000"/>
                </a:schemeClr>
              </a:solidFill>
            </a:endParaRPr>
          </a:p>
          <a:p>
            <a:pPr marL="914400" lvl="1" indent="-457200">
              <a:buFont typeface="Arial" panose="020B0604020202020204" pitchFamily="34" charset="0"/>
              <a:buChar char="•"/>
            </a:pPr>
            <a:r>
              <a:rPr lang="en-US" sz="2000" dirty="0">
                <a:solidFill>
                  <a:schemeClr val="bg1"/>
                </a:solidFill>
              </a:rPr>
              <a:t>US Employment Down 20.5M in APR</a:t>
            </a:r>
          </a:p>
          <a:p>
            <a:pPr lvl="2"/>
            <a:r>
              <a:rPr lang="en-US" sz="800" dirty="0">
                <a:solidFill>
                  <a:schemeClr val="bg1">
                    <a:lumMod val="50000"/>
                    <a:lumOff val="50000"/>
                  </a:schemeClr>
                </a:solidFill>
              </a:rPr>
              <a:t>Source: FRED, Federal Reserve Bank of St. Louis, 5/13/20</a:t>
            </a:r>
            <a:endParaRPr lang="en-US" sz="2000" dirty="0">
              <a:solidFill>
                <a:schemeClr val="bg1"/>
              </a:solidFill>
            </a:endParaRPr>
          </a:p>
          <a:p>
            <a:pPr marL="457200" indent="-457200">
              <a:lnSpc>
                <a:spcPct val="200000"/>
              </a:lnSpc>
              <a:buFont typeface="+mj-lt"/>
              <a:buAutoNum type="arabicPeriod"/>
            </a:pPr>
            <a:r>
              <a:rPr lang="en-US" sz="2000" dirty="0">
                <a:solidFill>
                  <a:schemeClr val="bg1"/>
                </a:solidFill>
              </a:rPr>
              <a:t>The World needs Cheap, Plentiful Testing</a:t>
            </a:r>
          </a:p>
          <a:p>
            <a:pPr marL="457200" indent="-457200">
              <a:lnSpc>
                <a:spcPct val="200000"/>
              </a:lnSpc>
              <a:buFont typeface="+mj-lt"/>
              <a:buAutoNum type="arabicPeriod"/>
            </a:pPr>
            <a:endParaRPr lang="en-US" sz="2000" dirty="0">
              <a:solidFill>
                <a:schemeClr val="bg1"/>
              </a:solidFill>
            </a:endParaRPr>
          </a:p>
          <a:p>
            <a:r>
              <a:rPr lang="en-US" sz="2000" i="1" dirty="0">
                <a:solidFill>
                  <a:schemeClr val="bg1"/>
                </a:solidFill>
              </a:rPr>
              <a:t>Can we use existing, off the shelf blood tests to accurately predict if someone has COVID?</a:t>
            </a:r>
          </a:p>
        </p:txBody>
      </p:sp>
      <p:pic>
        <p:nvPicPr>
          <p:cNvPr id="3" name="Picture 2">
            <a:extLst>
              <a:ext uri="{FF2B5EF4-FFF2-40B4-BE49-F238E27FC236}">
                <a16:creationId xmlns:a16="http://schemas.microsoft.com/office/drawing/2014/main" id="{F4D17727-1772-194B-91C5-65D139B871F0}"/>
              </a:ext>
            </a:extLst>
          </p:cNvPr>
          <p:cNvPicPr>
            <a:picLocks noChangeAspect="1"/>
          </p:cNvPicPr>
          <p:nvPr/>
        </p:nvPicPr>
        <p:blipFill>
          <a:blip r:embed="rId3"/>
          <a:stretch>
            <a:fillRect/>
          </a:stretch>
        </p:blipFill>
        <p:spPr>
          <a:xfrm>
            <a:off x="440001" y="4510433"/>
            <a:ext cx="2595300" cy="1607820"/>
          </a:xfrm>
          <a:prstGeom prst="rect">
            <a:avLst/>
          </a:prstGeom>
        </p:spPr>
      </p:pic>
    </p:spTree>
    <p:extLst>
      <p:ext uri="{BB962C8B-B14F-4D97-AF65-F5344CB8AC3E}">
        <p14:creationId xmlns:p14="http://schemas.microsoft.com/office/powerpoint/2010/main" val="809086932"/>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3C91B-6895-D946-A137-EB3E9A500588}"/>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7C210527-1549-7F4E-8E3B-F75320E93637}"/>
              </a:ext>
            </a:extLst>
          </p:cNvPr>
          <p:cNvSpPr>
            <a:spLocks noGrp="1"/>
          </p:cNvSpPr>
          <p:nvPr>
            <p:ph idx="1"/>
          </p:nvPr>
        </p:nvSpPr>
        <p:spPr/>
        <p:txBody>
          <a:bodyPr>
            <a:normAutofit/>
          </a:bodyPr>
          <a:lstStyle/>
          <a:p>
            <a:pPr marL="457200" indent="-457200">
              <a:buFont typeface="+mj-lt"/>
              <a:buAutoNum type="arabicPeriod"/>
            </a:pPr>
            <a:r>
              <a:rPr lang="en-US" sz="2000" dirty="0"/>
              <a:t>The Concept of using off the shelf blood tests to predict likelihood of a novel respiratory disease was prototyped.</a:t>
            </a:r>
          </a:p>
          <a:p>
            <a:pPr marL="457200" indent="-457200">
              <a:buFont typeface="+mj-lt"/>
              <a:buAutoNum type="arabicPeriod"/>
            </a:pPr>
            <a:r>
              <a:rPr lang="en-US" sz="2000" dirty="0"/>
              <a:t>Although accuracy was relatively high, &gt;90%, recall (ability to correctly identify positive cases) was relatively low, ~60%.</a:t>
            </a:r>
          </a:p>
          <a:p>
            <a:pPr marL="457200" indent="-457200">
              <a:buFont typeface="+mj-lt"/>
              <a:buAutoNum type="arabicPeriod"/>
            </a:pPr>
            <a:r>
              <a:rPr lang="en-US" sz="2000" dirty="0"/>
              <a:t>Production usage requires much greater accuracy and recall.</a:t>
            </a:r>
          </a:p>
          <a:p>
            <a:pPr marL="457200" indent="-457200">
              <a:buFont typeface="+mj-lt"/>
              <a:buAutoNum type="arabicPeriod"/>
            </a:pPr>
            <a:r>
              <a:rPr lang="en-US" sz="2000" dirty="0"/>
              <a:t>High quality prediction models require much larger datasets, &gt;10^4 samples, even with modern ML algorithms.</a:t>
            </a:r>
          </a:p>
        </p:txBody>
      </p:sp>
    </p:spTree>
    <p:extLst>
      <p:ext uri="{BB962C8B-B14F-4D97-AF65-F5344CB8AC3E}">
        <p14:creationId xmlns:p14="http://schemas.microsoft.com/office/powerpoint/2010/main" val="1417285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8">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3" name="Rectangle 12">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5" name="Group 14">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6" name="Straight Connector 15">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0" name="Rectangle 19">
            <a:extLst>
              <a:ext uri="{FF2B5EF4-FFF2-40B4-BE49-F238E27FC236}">
                <a16:creationId xmlns:a16="http://schemas.microsoft.com/office/drawing/2014/main" id="{B66F8A2C-B8CF-4B20-9A73-2ADCF63027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2" name="Rectangle 21">
            <a:extLst>
              <a:ext uri="{FF2B5EF4-FFF2-40B4-BE49-F238E27FC236}">
                <a16:creationId xmlns:a16="http://schemas.microsoft.com/office/drawing/2014/main" id="{B5DD78E9-DE0D-47AF-A0DB-F475221E3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24" name="Rectangle 23">
            <a:extLst>
              <a:ext uri="{FF2B5EF4-FFF2-40B4-BE49-F238E27FC236}">
                <a16:creationId xmlns:a16="http://schemas.microsoft.com/office/drawing/2014/main" id="{A118D329-2010-4A15-B57C-429FFAE35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solidFill>
            <a:schemeClr val="bg1">
              <a:lumMod val="85000"/>
              <a:lumOff val="15000"/>
            </a:schemeClr>
          </a:solidFill>
          <a:ln w="6350" cap="sq" cmpd="sng" algn="ctr">
            <a:solidFill>
              <a:schemeClr val="tx1"/>
            </a:solidFill>
            <a:prstDash val="solid"/>
            <a:miter lim="800000"/>
          </a:ln>
          <a:effectLst/>
        </p:spPr>
      </p:sp>
      <p:sp>
        <p:nvSpPr>
          <p:cNvPr id="2" name="TextBox 1">
            <a:extLst>
              <a:ext uri="{FF2B5EF4-FFF2-40B4-BE49-F238E27FC236}">
                <a16:creationId xmlns:a16="http://schemas.microsoft.com/office/drawing/2014/main" id="{B4EF088A-2F45-A245-BEB6-EE72A22B968E}"/>
              </a:ext>
            </a:extLst>
          </p:cNvPr>
          <p:cNvSpPr txBox="1"/>
          <p:nvPr/>
        </p:nvSpPr>
        <p:spPr>
          <a:xfrm>
            <a:off x="1263520" y="1272800"/>
            <a:ext cx="6544620" cy="4312402"/>
          </a:xfrm>
          <a:prstGeom prst="rect">
            <a:avLst/>
          </a:prstGeom>
        </p:spPr>
        <p:txBody>
          <a:bodyPr vert="horz" lIns="91440" tIns="45720" rIns="91440" bIns="45720" rtlCol="0" anchor="ctr">
            <a:normAutofit/>
          </a:bodyPr>
          <a:lstStyle/>
          <a:p>
            <a:pPr algn="r">
              <a:lnSpc>
                <a:spcPct val="83000"/>
              </a:lnSpc>
              <a:spcBef>
                <a:spcPct val="0"/>
              </a:spcBef>
              <a:spcAft>
                <a:spcPts val="600"/>
              </a:spcAft>
            </a:pPr>
            <a:r>
              <a:rPr lang="en-US" sz="6800" cap="all" spc="-100" dirty="0">
                <a:latin typeface="+mj-lt"/>
              </a:rPr>
              <a:t>Thank You </a:t>
            </a:r>
          </a:p>
        </p:txBody>
      </p:sp>
      <p:cxnSp>
        <p:nvCxnSpPr>
          <p:cNvPr id="26" name="Straight Connector 25">
            <a:extLst>
              <a:ext uri="{FF2B5EF4-FFF2-40B4-BE49-F238E27FC236}">
                <a16:creationId xmlns:a16="http://schemas.microsoft.com/office/drawing/2014/main" id="{994262BC-EE98-4BD6-82DB-4955E8DCC2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148784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Project Steps</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sp>
        <p:nvSpPr>
          <p:cNvPr id="4" name="TextBox 3">
            <a:extLst>
              <a:ext uri="{FF2B5EF4-FFF2-40B4-BE49-F238E27FC236}">
                <a16:creationId xmlns:a16="http://schemas.microsoft.com/office/drawing/2014/main" id="{18209D34-B808-2A44-98B7-21BA119967DC}"/>
              </a:ext>
            </a:extLst>
          </p:cNvPr>
          <p:cNvSpPr txBox="1"/>
          <p:nvPr/>
        </p:nvSpPr>
        <p:spPr>
          <a:xfrm>
            <a:off x="4074059" y="959667"/>
            <a:ext cx="5805179" cy="2459648"/>
          </a:xfrm>
          <a:prstGeom prst="rect">
            <a:avLst/>
          </a:prstGeom>
          <a:noFill/>
        </p:spPr>
        <p:txBody>
          <a:bodyPr wrap="none" rtlCol="0">
            <a:spAutoFit/>
          </a:bodyPr>
          <a:lstStyle/>
          <a:p>
            <a:pPr marL="342900" indent="-342900">
              <a:lnSpc>
                <a:spcPct val="200000"/>
              </a:lnSpc>
              <a:buAutoNum type="arabicPeriod"/>
            </a:pPr>
            <a:r>
              <a:rPr lang="en-US" sz="2000" dirty="0">
                <a:solidFill>
                  <a:schemeClr val="bg1"/>
                </a:solidFill>
              </a:rPr>
              <a:t>Data Exploration</a:t>
            </a:r>
          </a:p>
          <a:p>
            <a:pPr marL="342900" indent="-342900">
              <a:lnSpc>
                <a:spcPct val="200000"/>
              </a:lnSpc>
              <a:buAutoNum type="arabicPeriod"/>
            </a:pPr>
            <a:r>
              <a:rPr lang="en-US" sz="2000" dirty="0">
                <a:solidFill>
                  <a:schemeClr val="bg1"/>
                </a:solidFill>
              </a:rPr>
              <a:t>Model Building of several models with evaluation</a:t>
            </a:r>
          </a:p>
          <a:p>
            <a:pPr marL="342900" indent="-342900">
              <a:lnSpc>
                <a:spcPct val="200000"/>
              </a:lnSpc>
              <a:buAutoNum type="arabicPeriod"/>
            </a:pPr>
            <a:r>
              <a:rPr lang="en-US" sz="2000" dirty="0">
                <a:solidFill>
                  <a:schemeClr val="bg1"/>
                </a:solidFill>
              </a:rPr>
              <a:t>Website development including input form</a:t>
            </a:r>
          </a:p>
          <a:p>
            <a:pPr marL="342900" indent="-342900">
              <a:lnSpc>
                <a:spcPct val="200000"/>
              </a:lnSpc>
              <a:buAutoNum type="arabicPeriod"/>
            </a:pPr>
            <a:r>
              <a:rPr lang="en-US" sz="2000" dirty="0">
                <a:solidFill>
                  <a:schemeClr val="bg1"/>
                </a:solidFill>
              </a:rPr>
              <a:t>Findings and Conclusions</a:t>
            </a:r>
          </a:p>
        </p:txBody>
      </p:sp>
    </p:spTree>
    <p:extLst>
      <p:ext uri="{BB962C8B-B14F-4D97-AF65-F5344CB8AC3E}">
        <p14:creationId xmlns:p14="http://schemas.microsoft.com/office/powerpoint/2010/main" val="13808166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7C910-9618-1347-A681-C805038890DB}"/>
              </a:ext>
            </a:extLst>
          </p:cNvPr>
          <p:cNvSpPr>
            <a:spLocks noGrp="1"/>
          </p:cNvSpPr>
          <p:nvPr>
            <p:ph type="title"/>
          </p:nvPr>
        </p:nvSpPr>
        <p:spPr>
          <a:xfrm>
            <a:off x="545205" y="494313"/>
            <a:ext cx="11101589" cy="568367"/>
          </a:xfrm>
        </p:spPr>
        <p:txBody>
          <a:bodyPr>
            <a:normAutofit/>
          </a:bodyPr>
          <a:lstStyle/>
          <a:p>
            <a:r>
              <a:rPr lang="en-US" sz="3200" dirty="0"/>
              <a:t>Our Dataset</a:t>
            </a:r>
            <a:endParaRPr lang="en-US" sz="3200" b="0" dirty="0"/>
          </a:p>
        </p:txBody>
      </p:sp>
      <p:sp>
        <p:nvSpPr>
          <p:cNvPr id="6" name="Content Placeholder 2">
            <a:extLst>
              <a:ext uri="{FF2B5EF4-FFF2-40B4-BE49-F238E27FC236}">
                <a16:creationId xmlns:a16="http://schemas.microsoft.com/office/drawing/2014/main" id="{18D03F61-F07C-314D-956C-42C0919CF418}"/>
              </a:ext>
            </a:extLst>
          </p:cNvPr>
          <p:cNvSpPr>
            <a:spLocks noGrp="1"/>
          </p:cNvSpPr>
          <p:nvPr>
            <p:ph idx="1"/>
          </p:nvPr>
        </p:nvSpPr>
        <p:spPr>
          <a:xfrm>
            <a:off x="1124465" y="1198607"/>
            <a:ext cx="9279924" cy="5066269"/>
          </a:xfrm>
        </p:spPr>
        <p:txBody>
          <a:bodyPr>
            <a:normAutofit fontScale="55000" lnSpcReduction="20000"/>
          </a:bodyPr>
          <a:lstStyle/>
          <a:p>
            <a:pPr marL="0" indent="0">
              <a:buNone/>
            </a:pPr>
            <a:r>
              <a:rPr lang="en-US" sz="2900" dirty="0"/>
              <a:t>We set out to determine if we can reasonably predict COVID-19 test results based on standard laboratory tests (blood, urine, </a:t>
            </a:r>
            <a:r>
              <a:rPr lang="en-US" sz="2900" dirty="0" err="1"/>
              <a:t>etc</a:t>
            </a:r>
            <a:r>
              <a:rPr lang="en-US" sz="2900" dirty="0"/>
              <a:t>) since these tests a more accessible.</a:t>
            </a:r>
          </a:p>
          <a:p>
            <a:pPr marL="0" indent="0">
              <a:buNone/>
            </a:pPr>
            <a:r>
              <a:rPr lang="en-US" sz="2900" dirty="0"/>
              <a:t>We took the data from the Kaggle </a:t>
            </a:r>
            <a:r>
              <a:rPr lang="en-US" sz="2900" dirty="0">
                <a:hlinkClick r:id="rId3"/>
              </a:rPr>
              <a:t>https://www.kaggle.com/einsteindata4u/covid19</a:t>
            </a:r>
            <a:r>
              <a:rPr lang="en-US" sz="2900" dirty="0"/>
              <a:t>, created by the Hospital </a:t>
            </a:r>
            <a:r>
              <a:rPr lang="en-US" sz="2900" dirty="0" err="1"/>
              <a:t>Israelita</a:t>
            </a:r>
            <a:r>
              <a:rPr lang="en-US" sz="2900" dirty="0"/>
              <a:t> Albert Einstein in São Paulo, Brazil. </a:t>
            </a:r>
          </a:p>
          <a:p>
            <a:pPr marL="0" indent="0">
              <a:buNone/>
            </a:pPr>
            <a:r>
              <a:rPr lang="en-US" sz="2900" dirty="0"/>
              <a:t>Total data of 5,644 patients were taken consisting of over 100 columns of patients Laboratory test results, out of which top 10 columns were selected based on the model scores. In this project we have used several models( Logistic Regression, Random Forest Classifier, SVC </a:t>
            </a:r>
            <a:r>
              <a:rPr lang="en-US" sz="2900" dirty="0" err="1"/>
              <a:t>etc</a:t>
            </a:r>
            <a:r>
              <a:rPr lang="en-US" sz="2900" dirty="0"/>
              <a:t> ) for possible prediction of the test result for COVID-19 (positive/negative) based on the below listed column features:</a:t>
            </a:r>
          </a:p>
          <a:p>
            <a:pPr marL="274320" lvl="1" indent="0">
              <a:buNone/>
            </a:pPr>
            <a:r>
              <a:rPr lang="en-US" sz="2700" dirty="0"/>
              <a:t>- </a:t>
            </a:r>
            <a:r>
              <a:rPr lang="en-US" sz="2700" dirty="0" err="1"/>
              <a:t>patient_age_quantile</a:t>
            </a:r>
            <a:endParaRPr lang="en-US" sz="2700" dirty="0"/>
          </a:p>
          <a:p>
            <a:pPr marL="274320" lvl="1" indent="0">
              <a:buNone/>
            </a:pPr>
            <a:r>
              <a:rPr lang="en-US" sz="2700" dirty="0"/>
              <a:t>- leukocytes </a:t>
            </a:r>
          </a:p>
          <a:p>
            <a:pPr marL="274320" lvl="1" indent="0">
              <a:buNone/>
            </a:pPr>
            <a:r>
              <a:rPr lang="en-US" sz="2700" dirty="0"/>
              <a:t>- platelets</a:t>
            </a:r>
          </a:p>
          <a:p>
            <a:pPr marL="274320" lvl="1" indent="0">
              <a:buNone/>
            </a:pPr>
            <a:r>
              <a:rPr lang="en-US" sz="2700" dirty="0"/>
              <a:t>- monocytes</a:t>
            </a:r>
          </a:p>
          <a:p>
            <a:pPr marL="274320" lvl="1" indent="0">
              <a:buNone/>
            </a:pPr>
            <a:r>
              <a:rPr lang="en-US" sz="2700" dirty="0"/>
              <a:t>- hematocrit</a:t>
            </a:r>
          </a:p>
          <a:p>
            <a:pPr marL="274320" lvl="1" indent="0">
              <a:buNone/>
            </a:pPr>
            <a:r>
              <a:rPr lang="en-US" sz="2700" dirty="0"/>
              <a:t>- eosinophils</a:t>
            </a:r>
          </a:p>
          <a:p>
            <a:pPr marL="274320" lvl="1" indent="0">
              <a:buNone/>
            </a:pPr>
            <a:r>
              <a:rPr lang="en-US" sz="2700" dirty="0"/>
              <a:t>- </a:t>
            </a:r>
            <a:r>
              <a:rPr lang="en-US" sz="2700" dirty="0" err="1"/>
              <a:t>red_blood_cells</a:t>
            </a:r>
            <a:endParaRPr lang="en-US" sz="2700" dirty="0"/>
          </a:p>
          <a:p>
            <a:pPr marL="274320" lvl="1" indent="0">
              <a:buNone/>
            </a:pPr>
            <a:r>
              <a:rPr lang="en-US" sz="2700" dirty="0"/>
              <a:t>- lymphocytes</a:t>
            </a:r>
          </a:p>
          <a:p>
            <a:pPr marL="274320" lvl="1" indent="0">
              <a:buNone/>
            </a:pPr>
            <a:r>
              <a:rPr lang="en-US" sz="2700" dirty="0"/>
              <a:t>- hemoglobin</a:t>
            </a:r>
          </a:p>
          <a:p>
            <a:pPr marL="274320" lvl="1" indent="0">
              <a:buNone/>
            </a:pPr>
            <a:r>
              <a:rPr lang="en-US" sz="2700" dirty="0"/>
              <a:t>- </a:t>
            </a:r>
            <a:r>
              <a:rPr lang="en-US" sz="2700" dirty="0" err="1"/>
              <a:t>mean_platelet_volume</a:t>
            </a:r>
            <a:br>
              <a:rPr lang="en-US" sz="2700" dirty="0"/>
            </a:b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8428630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3"/>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4"/>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5"/>
          <a:stretch>
            <a:fillRect/>
          </a:stretch>
        </p:blipFill>
        <p:spPr>
          <a:xfrm>
            <a:off x="4071302" y="0"/>
            <a:ext cx="3935072" cy="4563473"/>
          </a:xfrm>
          <a:prstGeom prst="rect">
            <a:avLst/>
          </a:prstGeom>
          <a:ln>
            <a:noFill/>
          </a:ln>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26" name="Rectangle 25">
            <a:extLst>
              <a:ext uri="{FF2B5EF4-FFF2-40B4-BE49-F238E27FC236}">
                <a16:creationId xmlns:a16="http://schemas.microsoft.com/office/drawing/2014/main" id="{B3A0B128-C49B-5F41-8A21-21063AF730F7}"/>
              </a:ext>
            </a:extLst>
          </p:cNvPr>
          <p:cNvSpPr/>
          <p:nvPr/>
        </p:nvSpPr>
        <p:spPr>
          <a:xfrm>
            <a:off x="8027077" y="0"/>
            <a:ext cx="4155179" cy="4133261"/>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170563D-8AF3-C24E-9D18-5E3B40005B9F}"/>
              </a:ext>
            </a:extLst>
          </p:cNvPr>
          <p:cNvSpPr/>
          <p:nvPr/>
        </p:nvSpPr>
        <p:spPr>
          <a:xfrm>
            <a:off x="13168" y="0"/>
            <a:ext cx="4051762" cy="4133261"/>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190851381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BCD5-66D8-644C-9495-6D159C98592E}"/>
              </a:ext>
            </a:extLst>
          </p:cNvPr>
          <p:cNvSpPr>
            <a:spLocks noGrp="1"/>
          </p:cNvSpPr>
          <p:nvPr>
            <p:ph type="title"/>
          </p:nvPr>
        </p:nvSpPr>
        <p:spPr>
          <a:xfrm>
            <a:off x="1066800" y="642594"/>
            <a:ext cx="10058400" cy="889644"/>
          </a:xfrm>
        </p:spPr>
        <p:txBody>
          <a:bodyPr>
            <a:normAutofit fontScale="90000"/>
          </a:bodyPr>
          <a:lstStyle/>
          <a:p>
            <a:r>
              <a:rPr lang="en-US" b="0" dirty="0"/>
              <a:t>Model Building: Pre-processing the data</a:t>
            </a:r>
            <a:br>
              <a:rPr lang="en-US" b="0" dirty="0"/>
            </a:br>
            <a:endParaRPr lang="en-US" dirty="0"/>
          </a:p>
        </p:txBody>
      </p:sp>
      <p:sp>
        <p:nvSpPr>
          <p:cNvPr id="3" name="Content Placeholder 2">
            <a:extLst>
              <a:ext uri="{FF2B5EF4-FFF2-40B4-BE49-F238E27FC236}">
                <a16:creationId xmlns:a16="http://schemas.microsoft.com/office/drawing/2014/main" id="{33BEFF07-9FA1-4642-BAD3-A28D54D531C3}"/>
              </a:ext>
            </a:extLst>
          </p:cNvPr>
          <p:cNvSpPr>
            <a:spLocks noGrp="1"/>
          </p:cNvSpPr>
          <p:nvPr>
            <p:ph idx="1"/>
          </p:nvPr>
        </p:nvSpPr>
        <p:spPr>
          <a:xfrm>
            <a:off x="1066800" y="1532238"/>
            <a:ext cx="10058400" cy="4420506"/>
          </a:xfrm>
        </p:spPr>
        <p:txBody>
          <a:bodyPr>
            <a:normAutofit/>
          </a:bodyPr>
          <a:lstStyle/>
          <a:p>
            <a:pPr>
              <a:buFontTx/>
              <a:buChar char="-"/>
            </a:pPr>
            <a:r>
              <a:rPr lang="en-US" sz="1600" dirty="0"/>
              <a:t>After downloading the csv files from :</a:t>
            </a:r>
          </a:p>
          <a:p>
            <a:pPr marL="0" indent="0">
              <a:buNone/>
            </a:pPr>
            <a:r>
              <a:rPr lang="en-US" dirty="0">
                <a:hlinkClick r:id="rId3"/>
              </a:rPr>
              <a:t>https://www.kaggle.com/einsteindata4u/covid19</a:t>
            </a:r>
            <a:endParaRPr lang="en-US" dirty="0"/>
          </a:p>
          <a:p>
            <a:pPr marL="0" indent="0">
              <a:buNone/>
            </a:pPr>
            <a:r>
              <a:rPr lang="en-US" dirty="0"/>
              <a:t>- </a:t>
            </a:r>
            <a:r>
              <a:rPr lang="en-US" sz="1600" dirty="0"/>
              <a:t>The Initial columns used :  </a:t>
            </a:r>
            <a:r>
              <a:rPr lang="en-US" dirty="0"/>
              <a:t>["patient_id","patient_age_quantile","sars_cov_2_exam_result","hematocrit","hemoglobin","platelets","mean_platelet_volume","red_blood_cells","lymphocytes","mean_corpuscular_hemoglobin_concentration_mchc","leukocytes","basophils","mean_corpuscular_hemoglobin_mch","eosinophils","mean_corpuscular_volume_mcv","monocytes","red_blood_cell_distribution_width_rdw","serum_glucose"]</a:t>
            </a:r>
          </a:p>
          <a:p>
            <a:pPr marL="0" indent="0">
              <a:buNone/>
            </a:pPr>
            <a:r>
              <a:rPr lang="en-US" sz="1600" dirty="0"/>
              <a:t>-There were many rows of missing data, we implemented models using both dropping the </a:t>
            </a:r>
            <a:r>
              <a:rPr lang="en-US" sz="1600" dirty="0" err="1"/>
              <a:t>NaNs</a:t>
            </a:r>
            <a:r>
              <a:rPr lang="en-US" sz="1600" dirty="0"/>
              <a:t> and by filling up the missing data using Imputer library by ‘mean’</a:t>
            </a:r>
          </a:p>
          <a:p>
            <a:pPr>
              <a:buFontTx/>
              <a:buChar char="-"/>
            </a:pPr>
            <a:r>
              <a:rPr lang="en-US" dirty="0"/>
              <a:t>Based on the model score for each column we selected top 10 features/Tests to save our final models :</a:t>
            </a:r>
          </a:p>
          <a:p>
            <a:pPr marL="0" indent="0">
              <a:buNone/>
            </a:pPr>
            <a:r>
              <a:rPr lang="en-US" dirty="0"/>
              <a:t>['</a:t>
            </a:r>
            <a:r>
              <a:rPr lang="en-US" dirty="0" err="1"/>
              <a:t>patient_age_quantile</a:t>
            </a:r>
            <a:r>
              <a:rPr lang="en-US" dirty="0"/>
              <a:t>', 'leukocytes', 'platelets', 'monocytes', 'hematocrit', 'eosinophils', '</a:t>
            </a:r>
            <a:r>
              <a:rPr lang="en-US" dirty="0" err="1"/>
              <a:t>red_blood_cells</a:t>
            </a:r>
            <a:r>
              <a:rPr lang="en-US" dirty="0"/>
              <a:t>', 'lymphocytes', 'hemoglobin', '</a:t>
            </a:r>
            <a:r>
              <a:rPr lang="en-US" dirty="0" err="1"/>
              <a:t>mean_platelet_volume</a:t>
            </a:r>
            <a:r>
              <a:rPr lang="en-US" dirty="0"/>
              <a:t>’]</a:t>
            </a:r>
          </a:p>
          <a:p>
            <a:pPr marL="0" indent="0">
              <a:buNone/>
            </a:pPr>
            <a:r>
              <a:rPr lang="en-US" dirty="0"/>
              <a:t>- We didn’t use standardization/Normalization and fitting for any of our models since the above feature data was within the same range</a:t>
            </a:r>
          </a:p>
          <a:p>
            <a:pPr marL="0" indent="0">
              <a:buNone/>
            </a:pPr>
            <a:endParaRPr lang="en-US" dirty="0"/>
          </a:p>
        </p:txBody>
      </p:sp>
    </p:spTree>
    <p:extLst>
      <p:ext uri="{BB962C8B-B14F-4D97-AF65-F5344CB8AC3E}">
        <p14:creationId xmlns:p14="http://schemas.microsoft.com/office/powerpoint/2010/main" val="790925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1066800" y="642595"/>
            <a:ext cx="10058400" cy="573730"/>
          </a:xfrm>
        </p:spPr>
        <p:txBody>
          <a:bodyPr>
            <a:normAutofit fontScale="90000"/>
          </a:bodyPr>
          <a:lstStyle/>
          <a:p>
            <a:pPr algn="ctr"/>
            <a:br>
              <a:rPr lang="en-US" sz="3100" b="0" dirty="0"/>
            </a:br>
            <a:r>
              <a:rPr lang="en-US" sz="3100" b="0" dirty="0"/>
              <a:t>Logistic Regression Model</a:t>
            </a:r>
            <a:br>
              <a:rPr lang="en-US" b="0" dirty="0"/>
            </a:br>
            <a:endParaRPr lang="en-US" dirty="0"/>
          </a:p>
        </p:txBody>
      </p:sp>
      <p:pic>
        <p:nvPicPr>
          <p:cNvPr id="8" name="Picture 7" descr="A screenshot of a social media post&#10;&#10;Description automatically generated">
            <a:extLst>
              <a:ext uri="{FF2B5EF4-FFF2-40B4-BE49-F238E27FC236}">
                <a16:creationId xmlns:a16="http://schemas.microsoft.com/office/drawing/2014/main" id="{254F8DD0-BFBE-2041-8CE0-CF69F10681EF}"/>
              </a:ext>
            </a:extLst>
          </p:cNvPr>
          <p:cNvPicPr>
            <a:picLocks noChangeAspect="1"/>
          </p:cNvPicPr>
          <p:nvPr/>
        </p:nvPicPr>
        <p:blipFill>
          <a:blip r:embed="rId3"/>
          <a:stretch>
            <a:fillRect/>
          </a:stretch>
        </p:blipFill>
        <p:spPr>
          <a:xfrm>
            <a:off x="2544792" y="3302660"/>
            <a:ext cx="6807924" cy="1319841"/>
          </a:xfrm>
          <a:prstGeom prst="rect">
            <a:avLst/>
          </a:prstGeom>
        </p:spPr>
      </p:pic>
      <p:pic>
        <p:nvPicPr>
          <p:cNvPr id="10" name="Picture 9" descr="A screenshot of a social media post&#10;&#10;Description automatically generated">
            <a:extLst>
              <a:ext uri="{FF2B5EF4-FFF2-40B4-BE49-F238E27FC236}">
                <a16:creationId xmlns:a16="http://schemas.microsoft.com/office/drawing/2014/main" id="{E82DFA1C-2A73-734A-A4CE-BEF0B9947742}"/>
              </a:ext>
            </a:extLst>
          </p:cNvPr>
          <p:cNvPicPr>
            <a:picLocks noChangeAspect="1"/>
          </p:cNvPicPr>
          <p:nvPr/>
        </p:nvPicPr>
        <p:blipFill>
          <a:blip r:embed="rId4"/>
          <a:stretch>
            <a:fillRect/>
          </a:stretch>
        </p:blipFill>
        <p:spPr>
          <a:xfrm>
            <a:off x="1915064" y="4758467"/>
            <a:ext cx="8361872" cy="1622565"/>
          </a:xfrm>
          <a:prstGeom prst="rect">
            <a:avLst/>
          </a:prstGeom>
        </p:spPr>
      </p:pic>
      <p:sp>
        <p:nvSpPr>
          <p:cNvPr id="13" name="TextBox 12">
            <a:extLst>
              <a:ext uri="{FF2B5EF4-FFF2-40B4-BE49-F238E27FC236}">
                <a16:creationId xmlns:a16="http://schemas.microsoft.com/office/drawing/2014/main" id="{655CCB1B-6E77-6743-B546-FB117AB3F588}"/>
              </a:ext>
            </a:extLst>
          </p:cNvPr>
          <p:cNvSpPr txBox="1"/>
          <p:nvPr/>
        </p:nvSpPr>
        <p:spPr>
          <a:xfrm>
            <a:off x="1506150" y="1443884"/>
            <a:ext cx="4442604" cy="1631216"/>
          </a:xfrm>
          <a:prstGeom prst="rect">
            <a:avLst/>
          </a:prstGeom>
          <a:noFill/>
        </p:spPr>
        <p:txBody>
          <a:bodyPr wrap="square" rtlCol="0">
            <a:spAutoFit/>
          </a:bodyPr>
          <a:lstStyle/>
          <a:p>
            <a:r>
              <a:rPr lang="en-US" sz="2800" dirty="0"/>
              <a:t>PROS</a:t>
            </a:r>
          </a:p>
          <a:p>
            <a:pPr marL="285750" indent="-285750">
              <a:buFont typeface="Arial" panose="020B0604020202020204" pitchFamily="34" charset="0"/>
              <a:buChar char="•"/>
            </a:pPr>
            <a:r>
              <a:rPr lang="en-US" dirty="0"/>
              <a:t>Most popular, simple,  and efficient.</a:t>
            </a:r>
          </a:p>
          <a:p>
            <a:pPr marL="285750" indent="-285750">
              <a:buFont typeface="Arial" panose="020B0604020202020204" pitchFamily="34" charset="0"/>
              <a:buChar char="•"/>
            </a:pPr>
            <a:r>
              <a:rPr lang="en-US" dirty="0"/>
              <a:t>Binary classification and discrete outcome.</a:t>
            </a:r>
          </a:p>
          <a:p>
            <a:pPr marL="285750" indent="-285750">
              <a:buFont typeface="Arial" panose="020B0604020202020204" pitchFamily="34" charset="0"/>
              <a:buChar char="•"/>
            </a:pPr>
            <a:r>
              <a:rPr lang="en-US" dirty="0"/>
              <a:t>No scaling required for x inputs.</a:t>
            </a:r>
          </a:p>
        </p:txBody>
      </p:sp>
      <p:sp>
        <p:nvSpPr>
          <p:cNvPr id="15" name="TextBox 14">
            <a:extLst>
              <a:ext uri="{FF2B5EF4-FFF2-40B4-BE49-F238E27FC236}">
                <a16:creationId xmlns:a16="http://schemas.microsoft.com/office/drawing/2014/main" id="{73DA9A35-3C63-5749-8E38-E637D39CDDF9}"/>
              </a:ext>
            </a:extLst>
          </p:cNvPr>
          <p:cNvSpPr txBox="1"/>
          <p:nvPr/>
        </p:nvSpPr>
        <p:spPr>
          <a:xfrm>
            <a:off x="6682596" y="1443884"/>
            <a:ext cx="4442604" cy="1631216"/>
          </a:xfrm>
          <a:prstGeom prst="rect">
            <a:avLst/>
          </a:prstGeom>
          <a:noFill/>
        </p:spPr>
        <p:txBody>
          <a:bodyPr wrap="square" rtlCol="0">
            <a:spAutoFit/>
          </a:bodyPr>
          <a:lstStyle/>
          <a:p>
            <a:r>
              <a:rPr lang="en-US" sz="2800" dirty="0"/>
              <a:t>CONS</a:t>
            </a:r>
          </a:p>
          <a:p>
            <a:pPr marL="285750" indent="-285750">
              <a:buFont typeface="Arial" panose="020B0604020202020204" pitchFamily="34" charset="0"/>
              <a:buChar char="•"/>
            </a:pPr>
            <a:r>
              <a:rPr lang="en-US" dirty="0"/>
              <a:t>Can’t solve non-linear problems.</a:t>
            </a:r>
          </a:p>
          <a:p>
            <a:pPr marL="285750" indent="-285750">
              <a:buFont typeface="Arial" panose="020B0604020202020204" pitchFamily="34" charset="0"/>
              <a:buChar char="•"/>
            </a:pPr>
            <a:r>
              <a:rPr lang="en-US" dirty="0"/>
              <a:t>Outperformed by other complex algorithms.</a:t>
            </a:r>
          </a:p>
          <a:p>
            <a:pPr marL="285750" indent="-285750">
              <a:buFont typeface="Arial" panose="020B0604020202020204" pitchFamily="34" charset="0"/>
              <a:buChar char="•"/>
            </a:pPr>
            <a:r>
              <a:rPr lang="en-US" dirty="0"/>
              <a:t>Vulnerable to overfitting.</a:t>
            </a:r>
          </a:p>
        </p:txBody>
      </p:sp>
    </p:spTree>
    <p:extLst>
      <p:ext uri="{BB962C8B-B14F-4D97-AF65-F5344CB8AC3E}">
        <p14:creationId xmlns:p14="http://schemas.microsoft.com/office/powerpoint/2010/main" val="2984451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1066800" y="642595"/>
            <a:ext cx="10058400" cy="573730"/>
          </a:xfrm>
        </p:spPr>
        <p:txBody>
          <a:bodyPr>
            <a:normAutofit fontScale="90000"/>
          </a:bodyPr>
          <a:lstStyle/>
          <a:p>
            <a:pPr algn="ctr"/>
            <a:br>
              <a:rPr lang="en-US" sz="3100" b="0" dirty="0"/>
            </a:br>
            <a:r>
              <a:rPr lang="en-US" sz="3100" b="0" dirty="0"/>
              <a:t>Logistic Regression Model</a:t>
            </a:r>
            <a:br>
              <a:rPr lang="en-US" b="0" dirty="0"/>
            </a:br>
            <a:endParaRPr lang="en-US" dirty="0"/>
          </a:p>
        </p:txBody>
      </p:sp>
      <p:pic>
        <p:nvPicPr>
          <p:cNvPr id="12" name="Picture 11" descr="A screenshot of a cell phone&#10;&#10;Description automatically generated">
            <a:extLst>
              <a:ext uri="{FF2B5EF4-FFF2-40B4-BE49-F238E27FC236}">
                <a16:creationId xmlns:a16="http://schemas.microsoft.com/office/drawing/2014/main" id="{E9CC1CBB-0914-ED4B-89BB-95A755C21288}"/>
              </a:ext>
            </a:extLst>
          </p:cNvPr>
          <p:cNvPicPr>
            <a:picLocks noChangeAspect="1"/>
          </p:cNvPicPr>
          <p:nvPr/>
        </p:nvPicPr>
        <p:blipFill>
          <a:blip r:embed="rId3"/>
          <a:stretch>
            <a:fillRect/>
          </a:stretch>
        </p:blipFill>
        <p:spPr>
          <a:xfrm>
            <a:off x="1066800" y="1586697"/>
            <a:ext cx="10058400" cy="2082576"/>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64E63499-BC12-5B4D-B2B3-5D60B5C5291F}"/>
              </a:ext>
            </a:extLst>
          </p:cNvPr>
          <p:cNvPicPr>
            <a:picLocks noChangeAspect="1"/>
          </p:cNvPicPr>
          <p:nvPr/>
        </p:nvPicPr>
        <p:blipFill>
          <a:blip r:embed="rId4"/>
          <a:stretch>
            <a:fillRect/>
          </a:stretch>
        </p:blipFill>
        <p:spPr>
          <a:xfrm>
            <a:off x="724619" y="4230015"/>
            <a:ext cx="10742762" cy="1911289"/>
          </a:xfrm>
          <a:prstGeom prst="rect">
            <a:avLst/>
          </a:prstGeom>
        </p:spPr>
      </p:pic>
    </p:spTree>
    <p:extLst>
      <p:ext uri="{BB962C8B-B14F-4D97-AF65-F5344CB8AC3E}">
        <p14:creationId xmlns:p14="http://schemas.microsoft.com/office/powerpoint/2010/main" val="38097486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LightSeedLeftStep">
      <a:dk1>
        <a:srgbClr val="000000"/>
      </a:dk1>
      <a:lt1>
        <a:srgbClr val="FFFFFF"/>
      </a:lt1>
      <a:dk2>
        <a:srgbClr val="242841"/>
      </a:dk2>
      <a:lt2>
        <a:srgbClr val="E7E2E8"/>
      </a:lt2>
      <a:accent1>
        <a:srgbClr val="83AD79"/>
      </a:accent1>
      <a:accent2>
        <a:srgbClr val="91AA69"/>
      </a:accent2>
      <a:accent3>
        <a:srgbClr val="A5A374"/>
      </a:accent3>
      <a:accent4>
        <a:srgbClr val="BF9C71"/>
      </a:accent4>
      <a:accent5>
        <a:srgbClr val="CA928A"/>
      </a:accent5>
      <a:accent6>
        <a:srgbClr val="C1778C"/>
      </a:accent6>
      <a:hlink>
        <a:srgbClr val="A169AE"/>
      </a:hlink>
      <a:folHlink>
        <a:srgbClr val="7F7F7F"/>
      </a:folHlink>
    </a:clrScheme>
    <a:fontScheme name="Savon">
      <a:majorFont>
        <a:latin typeface="Century School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212</TotalTime>
  <Words>1834</Words>
  <Application>Microsoft Macintosh PowerPoint</Application>
  <PresentationFormat>Widescreen</PresentationFormat>
  <Paragraphs>241</Paragraphs>
  <Slides>31</Slides>
  <Notes>28</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Cambria Math</vt:lpstr>
      <vt:lpstr>Century Schoolbook</vt:lpstr>
      <vt:lpstr>Franklin Gothic Book</vt:lpstr>
      <vt:lpstr>Garamond</vt:lpstr>
      <vt:lpstr>SavonVTI</vt:lpstr>
      <vt:lpstr>COVID-19 Prediction Models Based ON Non-COVID Lab Tests</vt:lpstr>
      <vt:lpstr>COVID-19 Prediction Models Based ON Non-COVID Lab Tests</vt:lpstr>
      <vt:lpstr>The COVID Pandemic</vt:lpstr>
      <vt:lpstr>Project Steps</vt:lpstr>
      <vt:lpstr>Our Dataset</vt:lpstr>
      <vt:lpstr>COVID-19 Prediction Models Based ON Non-COVID Lab Tests</vt:lpstr>
      <vt:lpstr>Model Building: Pre-processing the data </vt:lpstr>
      <vt:lpstr> Logistic Regression Model </vt:lpstr>
      <vt:lpstr> Logistic Regression Model </vt:lpstr>
      <vt:lpstr>  Random Forest Classifier Model  </vt:lpstr>
      <vt:lpstr>  Random Forest Classifier Model Continued  </vt:lpstr>
      <vt:lpstr>  Random Forest Classifier Model Continued, Steps :  </vt:lpstr>
      <vt:lpstr>  Random Forest Classifier Model Continued, Summary :  </vt:lpstr>
      <vt:lpstr>  Support Vector Machines  </vt:lpstr>
      <vt:lpstr>SVC Model - implementation</vt:lpstr>
      <vt:lpstr>SVC Model - Outcome</vt:lpstr>
      <vt:lpstr>Comparison</vt:lpstr>
      <vt:lpstr>Comparison</vt:lpstr>
      <vt:lpstr>Probability Predictor Option</vt:lpstr>
      <vt:lpstr>COVID-19 Prediction Models Based ON Non-COVID Lab Tests</vt:lpstr>
      <vt:lpstr>Project Structure</vt:lpstr>
      <vt:lpstr>Libraries, Packages and Platforms</vt:lpstr>
      <vt:lpstr>Building the server and Routes  </vt:lpstr>
      <vt:lpstr>Building the ORM classes, Schema, SQLite database </vt:lpstr>
      <vt:lpstr>Rest APIs : Post,Get, Get(id), Delete(id) </vt:lpstr>
      <vt:lpstr>Front-end side preparation, Folder structure </vt:lpstr>
      <vt:lpstr>Prediction Entry Form</vt:lpstr>
      <vt:lpstr>Model Descriptions and Comparison Pages</vt:lpstr>
      <vt:lpstr>COVID-19 Prediction Models Based ON Non-COVID Lab Tests</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Machine Learning COVID-19 Prediction Models Based ON Lab Tests</dc:title>
  <dc:creator>Arundhati Chakraborty</dc:creator>
  <cp:lastModifiedBy>Microsoft Office User</cp:lastModifiedBy>
  <cp:revision>18</cp:revision>
  <dcterms:created xsi:type="dcterms:W3CDTF">2020-05-11T23:05:18Z</dcterms:created>
  <dcterms:modified xsi:type="dcterms:W3CDTF">2020-05-13T21:38:05Z</dcterms:modified>
</cp:coreProperties>
</file>